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690" r:id="rId1"/>
    <p:sldMasterId id="2147484706" r:id="rId2"/>
  </p:sldMasterIdLst>
  <p:notesMasterIdLst>
    <p:notesMasterId r:id="rId40"/>
  </p:notesMasterIdLst>
  <p:handoutMasterIdLst>
    <p:handoutMasterId r:id="rId41"/>
  </p:handoutMasterIdLst>
  <p:sldIdLst>
    <p:sldId id="332" r:id="rId3"/>
    <p:sldId id="401" r:id="rId4"/>
    <p:sldId id="402" r:id="rId5"/>
    <p:sldId id="359" r:id="rId6"/>
    <p:sldId id="299" r:id="rId7"/>
    <p:sldId id="360" r:id="rId8"/>
    <p:sldId id="404" r:id="rId9"/>
    <p:sldId id="405" r:id="rId10"/>
    <p:sldId id="406" r:id="rId11"/>
    <p:sldId id="407" r:id="rId12"/>
    <p:sldId id="408" r:id="rId13"/>
    <p:sldId id="409" r:id="rId14"/>
    <p:sldId id="410" r:id="rId15"/>
    <p:sldId id="411" r:id="rId16"/>
    <p:sldId id="412" r:id="rId17"/>
    <p:sldId id="413" r:id="rId18"/>
    <p:sldId id="414" r:id="rId19"/>
    <p:sldId id="415" r:id="rId20"/>
    <p:sldId id="395" r:id="rId21"/>
    <p:sldId id="416" r:id="rId22"/>
    <p:sldId id="417" r:id="rId23"/>
    <p:sldId id="418" r:id="rId24"/>
    <p:sldId id="419" r:id="rId25"/>
    <p:sldId id="420" r:id="rId26"/>
    <p:sldId id="362" r:id="rId27"/>
    <p:sldId id="403" r:id="rId28"/>
    <p:sldId id="377" r:id="rId29"/>
    <p:sldId id="370" r:id="rId30"/>
    <p:sldId id="372" r:id="rId31"/>
    <p:sldId id="376" r:id="rId32"/>
    <p:sldId id="379" r:id="rId33"/>
    <p:sldId id="380" r:id="rId34"/>
    <p:sldId id="381" r:id="rId35"/>
    <p:sldId id="382" r:id="rId36"/>
    <p:sldId id="378" r:id="rId37"/>
    <p:sldId id="383" r:id="rId38"/>
    <p:sldId id="290" r:id="rId39"/>
  </p:sldIdLst>
  <p:sldSz cx="12190413" cy="6859588"/>
  <p:notesSz cx="7099300" cy="10234613"/>
  <p:defaultTextStyle>
    <a:defPPr>
      <a:defRPr lang="sv-SE"/>
    </a:defPPr>
    <a:lvl1pPr algn="l" rtl="0" fontAlgn="base">
      <a:spcBef>
        <a:spcPct val="0"/>
      </a:spcBef>
      <a:spcAft>
        <a:spcPct val="0"/>
      </a:spcAft>
      <a:defRPr kern="1200">
        <a:solidFill>
          <a:schemeClr val="tx1"/>
        </a:solidFill>
        <a:latin typeface="Arial" charset="0"/>
        <a:ea typeface="+mn-ea"/>
        <a:cs typeface="+mn-cs"/>
      </a:defRPr>
    </a:lvl1pPr>
    <a:lvl2pPr marL="609585" algn="l" rtl="0" fontAlgn="base">
      <a:spcBef>
        <a:spcPct val="0"/>
      </a:spcBef>
      <a:spcAft>
        <a:spcPct val="0"/>
      </a:spcAft>
      <a:defRPr kern="1200">
        <a:solidFill>
          <a:schemeClr val="tx1"/>
        </a:solidFill>
        <a:latin typeface="Arial" charset="0"/>
        <a:ea typeface="+mn-ea"/>
        <a:cs typeface="+mn-cs"/>
      </a:defRPr>
    </a:lvl2pPr>
    <a:lvl3pPr marL="1219170" algn="l" rtl="0" fontAlgn="base">
      <a:spcBef>
        <a:spcPct val="0"/>
      </a:spcBef>
      <a:spcAft>
        <a:spcPct val="0"/>
      </a:spcAft>
      <a:defRPr kern="1200">
        <a:solidFill>
          <a:schemeClr val="tx1"/>
        </a:solidFill>
        <a:latin typeface="Arial" charset="0"/>
        <a:ea typeface="+mn-ea"/>
        <a:cs typeface="+mn-cs"/>
      </a:defRPr>
    </a:lvl3pPr>
    <a:lvl4pPr marL="1828754" algn="l" rtl="0" fontAlgn="base">
      <a:spcBef>
        <a:spcPct val="0"/>
      </a:spcBef>
      <a:spcAft>
        <a:spcPct val="0"/>
      </a:spcAft>
      <a:defRPr kern="1200">
        <a:solidFill>
          <a:schemeClr val="tx1"/>
        </a:solidFill>
        <a:latin typeface="Arial" charset="0"/>
        <a:ea typeface="+mn-ea"/>
        <a:cs typeface="+mn-cs"/>
      </a:defRPr>
    </a:lvl4pPr>
    <a:lvl5pPr marL="2438339" algn="l" rtl="0" fontAlgn="base">
      <a:spcBef>
        <a:spcPct val="0"/>
      </a:spcBef>
      <a:spcAft>
        <a:spcPct val="0"/>
      </a:spcAft>
      <a:defRPr kern="1200">
        <a:solidFill>
          <a:schemeClr val="tx1"/>
        </a:solidFill>
        <a:latin typeface="Arial" charset="0"/>
        <a:ea typeface="+mn-ea"/>
        <a:cs typeface="+mn-cs"/>
      </a:defRPr>
    </a:lvl5pPr>
    <a:lvl6pPr marL="3047924" algn="l" defTabSz="1219170" rtl="0" eaLnBrk="1" latinLnBrk="0" hangingPunct="1">
      <a:defRPr kern="1200">
        <a:solidFill>
          <a:schemeClr val="tx1"/>
        </a:solidFill>
        <a:latin typeface="Arial" charset="0"/>
        <a:ea typeface="+mn-ea"/>
        <a:cs typeface="+mn-cs"/>
      </a:defRPr>
    </a:lvl6pPr>
    <a:lvl7pPr marL="3657509" algn="l" defTabSz="1219170" rtl="0" eaLnBrk="1" latinLnBrk="0" hangingPunct="1">
      <a:defRPr kern="1200">
        <a:solidFill>
          <a:schemeClr val="tx1"/>
        </a:solidFill>
        <a:latin typeface="Arial" charset="0"/>
        <a:ea typeface="+mn-ea"/>
        <a:cs typeface="+mn-cs"/>
      </a:defRPr>
    </a:lvl7pPr>
    <a:lvl8pPr marL="4267093" algn="l" defTabSz="1219170" rtl="0" eaLnBrk="1" latinLnBrk="0" hangingPunct="1">
      <a:defRPr kern="1200">
        <a:solidFill>
          <a:schemeClr val="tx1"/>
        </a:solidFill>
        <a:latin typeface="Arial" charset="0"/>
        <a:ea typeface="+mn-ea"/>
        <a:cs typeface="+mn-cs"/>
      </a:defRPr>
    </a:lvl8pPr>
    <a:lvl9pPr marL="4876678" algn="l" defTabSz="121917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3828">
          <p15:clr>
            <a:srgbClr val="A4A3A4"/>
          </p15:clr>
        </p15:guide>
        <p15:guide id="2" orient="horz" pos="1228">
          <p15:clr>
            <a:srgbClr val="A4A3A4"/>
          </p15:clr>
        </p15:guide>
        <p15:guide id="3" pos="2412">
          <p15:clr>
            <a:srgbClr val="A4A3A4"/>
          </p15:clr>
        </p15:guide>
        <p15:guide id="4" pos="375">
          <p15:clr>
            <a:srgbClr val="A4A3A4"/>
          </p15:clr>
        </p15:guide>
        <p15:guide id="5" pos="5103">
          <p15:clr>
            <a:srgbClr val="A4A3A4"/>
          </p15:clr>
        </p15:guide>
        <p15:guide id="6" pos="7279">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8FBA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2" autoAdjust="0"/>
    <p:restoredTop sz="85986" autoAdjust="0"/>
  </p:normalViewPr>
  <p:slideViewPr>
    <p:cSldViewPr snapToGrid="0" showGuides="1">
      <p:cViewPr varScale="1">
        <p:scale>
          <a:sx n="59" d="100"/>
          <a:sy n="59" d="100"/>
        </p:scale>
        <p:origin x="772" y="56"/>
      </p:cViewPr>
      <p:guideLst>
        <p:guide orient="horz" pos="3828"/>
        <p:guide orient="horz" pos="1228"/>
        <p:guide pos="2412"/>
        <p:guide pos="375"/>
        <p:guide pos="5103"/>
        <p:guide pos="7279"/>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howGuides="1">
      <p:cViewPr varScale="1">
        <p:scale>
          <a:sx n="70" d="100"/>
          <a:sy n="70" d="100"/>
        </p:scale>
        <p:origin x="-3144" y="-108"/>
      </p:cViewPr>
      <p:guideLst>
        <p:guide orient="horz" pos="3223"/>
        <p:guide pos="223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575" cy="511175"/>
          </a:xfrm>
          <a:prstGeom prst="rect">
            <a:avLst/>
          </a:prstGeom>
        </p:spPr>
        <p:txBody>
          <a:bodyPr vert="horz" lIns="99048" tIns="49524" rIns="99048" bIns="49524" rtlCol="0"/>
          <a:lstStyle>
            <a:lvl1pPr algn="l">
              <a:defRPr sz="1300" smtClean="0"/>
            </a:lvl1pPr>
          </a:lstStyle>
          <a:p>
            <a:pPr>
              <a:defRPr/>
            </a:pPr>
            <a:endParaRPr lang="de-DE"/>
          </a:p>
        </p:txBody>
      </p:sp>
      <p:sp>
        <p:nvSpPr>
          <p:cNvPr id="3" name="Datumsplatzhalter 2"/>
          <p:cNvSpPr>
            <a:spLocks noGrp="1"/>
          </p:cNvSpPr>
          <p:nvPr>
            <p:ph type="dt" sz="quarter" idx="1"/>
          </p:nvPr>
        </p:nvSpPr>
        <p:spPr>
          <a:xfrm>
            <a:off x="4021138" y="0"/>
            <a:ext cx="3076575" cy="511175"/>
          </a:xfrm>
          <a:prstGeom prst="rect">
            <a:avLst/>
          </a:prstGeom>
        </p:spPr>
        <p:txBody>
          <a:bodyPr vert="horz" lIns="99048" tIns="49524" rIns="99048" bIns="49524" rtlCol="0"/>
          <a:lstStyle>
            <a:lvl1pPr algn="r">
              <a:defRPr sz="1300" smtClean="0"/>
            </a:lvl1pPr>
          </a:lstStyle>
          <a:p>
            <a:pPr>
              <a:defRPr/>
            </a:pPr>
            <a:fld id="{1A05F8BD-BCC0-434C-B4C7-04D664C6FFAB}" type="datetimeFigureOut">
              <a:rPr lang="de-DE"/>
              <a:pPr>
                <a:defRPr/>
              </a:pPr>
              <a:t>27.09.2017</a:t>
            </a:fld>
            <a:endParaRPr lang="de-DE"/>
          </a:p>
        </p:txBody>
      </p:sp>
      <p:sp>
        <p:nvSpPr>
          <p:cNvPr id="4" name="Fußzeilenplatzhalter 3"/>
          <p:cNvSpPr>
            <a:spLocks noGrp="1"/>
          </p:cNvSpPr>
          <p:nvPr>
            <p:ph type="ftr" sz="quarter" idx="2"/>
          </p:nvPr>
        </p:nvSpPr>
        <p:spPr>
          <a:xfrm>
            <a:off x="0" y="9721850"/>
            <a:ext cx="3076575" cy="511175"/>
          </a:xfrm>
          <a:prstGeom prst="rect">
            <a:avLst/>
          </a:prstGeom>
        </p:spPr>
        <p:txBody>
          <a:bodyPr vert="horz" lIns="99048" tIns="49524" rIns="99048" bIns="49524" rtlCol="0" anchor="b"/>
          <a:lstStyle>
            <a:lvl1pPr algn="l">
              <a:defRPr sz="1300" smtClean="0"/>
            </a:lvl1pPr>
          </a:lstStyle>
          <a:p>
            <a:pPr>
              <a:defRPr/>
            </a:pPr>
            <a:endParaRPr lang="de-DE"/>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9048" tIns="49524" rIns="99048" bIns="49524" rtlCol="0" anchor="b"/>
          <a:lstStyle>
            <a:lvl1pPr algn="r">
              <a:defRPr sz="1300" smtClean="0"/>
            </a:lvl1pPr>
          </a:lstStyle>
          <a:p>
            <a:pPr>
              <a:defRPr/>
            </a:pPr>
            <a:fld id="{ADBE0E87-8AE5-4915-919C-5B95D20809EB}" type="slidenum">
              <a:rPr lang="de-DE"/>
              <a:pPr>
                <a:defRPr/>
              </a:pPr>
              <a:t>‹Nr.›</a:t>
            </a:fld>
            <a:endParaRPr lang="de-DE"/>
          </a:p>
        </p:txBody>
      </p:sp>
    </p:spTree>
    <p:extLst>
      <p:ext uri="{BB962C8B-B14F-4D97-AF65-F5344CB8AC3E}">
        <p14:creationId xmlns:p14="http://schemas.microsoft.com/office/powerpoint/2010/main" val="34127850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1175"/>
          </a:xfrm>
          <a:prstGeom prst="rect">
            <a:avLst/>
          </a:prstGeom>
        </p:spPr>
        <p:txBody>
          <a:bodyPr vert="horz" lIns="99048" tIns="49524" rIns="99048" bIns="49524" rtlCol="0"/>
          <a:lstStyle>
            <a:lvl1pPr algn="l" fontAlgn="auto">
              <a:spcBef>
                <a:spcPts val="0"/>
              </a:spcBef>
              <a:spcAft>
                <a:spcPts val="0"/>
              </a:spcAft>
              <a:defRPr sz="1300">
                <a:latin typeface="+mn-lt"/>
              </a:defRPr>
            </a:lvl1pPr>
          </a:lstStyle>
          <a:p>
            <a:pPr>
              <a:defRPr/>
            </a:pPr>
            <a:endParaRPr lang="sv-SE"/>
          </a:p>
        </p:txBody>
      </p:sp>
      <p:sp>
        <p:nvSpPr>
          <p:cNvPr id="3" name="Date Placeholder 2"/>
          <p:cNvSpPr>
            <a:spLocks noGrp="1"/>
          </p:cNvSpPr>
          <p:nvPr>
            <p:ph type="dt" idx="1"/>
          </p:nvPr>
        </p:nvSpPr>
        <p:spPr>
          <a:xfrm>
            <a:off x="4021138" y="0"/>
            <a:ext cx="3076575" cy="511175"/>
          </a:xfrm>
          <a:prstGeom prst="rect">
            <a:avLst/>
          </a:prstGeom>
        </p:spPr>
        <p:txBody>
          <a:bodyPr vert="horz" lIns="99048" tIns="49524" rIns="99048" bIns="49524" rtlCol="0"/>
          <a:lstStyle>
            <a:lvl1pPr algn="r" fontAlgn="auto">
              <a:spcBef>
                <a:spcPts val="0"/>
              </a:spcBef>
              <a:spcAft>
                <a:spcPts val="0"/>
              </a:spcAft>
              <a:defRPr sz="1300">
                <a:latin typeface="+mn-lt"/>
              </a:defRPr>
            </a:lvl1pPr>
          </a:lstStyle>
          <a:p>
            <a:pPr>
              <a:defRPr/>
            </a:pPr>
            <a:fld id="{D4AE3D83-1FBF-43C4-ADDC-4C5B4B2D2F54}" type="datetimeFigureOut">
              <a:rPr lang="sv-SE"/>
              <a:pPr>
                <a:defRPr/>
              </a:pPr>
              <a:t>2017-09-27</a:t>
            </a:fld>
            <a:endParaRPr lang="sv-SE"/>
          </a:p>
        </p:txBody>
      </p:sp>
      <p:sp>
        <p:nvSpPr>
          <p:cNvPr id="4" name="Slide Image Placeholder 3"/>
          <p:cNvSpPr>
            <a:spLocks noGrp="1" noRot="1" noChangeAspect="1"/>
          </p:cNvSpPr>
          <p:nvPr>
            <p:ph type="sldImg" idx="2"/>
          </p:nvPr>
        </p:nvSpPr>
        <p:spPr>
          <a:xfrm>
            <a:off x="139700" y="768350"/>
            <a:ext cx="6819900" cy="3836988"/>
          </a:xfrm>
          <a:prstGeom prst="rect">
            <a:avLst/>
          </a:prstGeom>
          <a:noFill/>
          <a:ln w="12700">
            <a:solidFill>
              <a:prstClr val="black"/>
            </a:solidFill>
          </a:ln>
        </p:spPr>
        <p:txBody>
          <a:bodyPr vert="horz" lIns="99048" tIns="49524" rIns="99048" bIns="49524" rtlCol="0" anchor="ctr"/>
          <a:lstStyle/>
          <a:p>
            <a:pPr lvl="0"/>
            <a:endParaRPr lang="sv-SE" noProof="0"/>
          </a:p>
        </p:txBody>
      </p:sp>
      <p:sp>
        <p:nvSpPr>
          <p:cNvPr id="5" name="Notes Placeholder 4"/>
          <p:cNvSpPr>
            <a:spLocks noGrp="1"/>
          </p:cNvSpPr>
          <p:nvPr>
            <p:ph type="body" sz="quarter" idx="3"/>
          </p:nvPr>
        </p:nvSpPr>
        <p:spPr>
          <a:xfrm>
            <a:off x="709613" y="4860925"/>
            <a:ext cx="5680075" cy="4605338"/>
          </a:xfrm>
          <a:prstGeom prst="rect">
            <a:avLst/>
          </a:prstGeom>
        </p:spPr>
        <p:txBody>
          <a:bodyPr vert="horz" lIns="99048" tIns="49524" rIns="99048" bIns="49524"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sv-SE" noProof="0"/>
          </a:p>
        </p:txBody>
      </p:sp>
      <p:sp>
        <p:nvSpPr>
          <p:cNvPr id="6" name="Footer Placeholder 5"/>
          <p:cNvSpPr>
            <a:spLocks noGrp="1"/>
          </p:cNvSpPr>
          <p:nvPr>
            <p:ph type="ftr" sz="quarter" idx="4"/>
          </p:nvPr>
        </p:nvSpPr>
        <p:spPr>
          <a:xfrm>
            <a:off x="0" y="9721850"/>
            <a:ext cx="3076575" cy="511175"/>
          </a:xfrm>
          <a:prstGeom prst="rect">
            <a:avLst/>
          </a:prstGeom>
        </p:spPr>
        <p:txBody>
          <a:bodyPr vert="horz" lIns="99048" tIns="49524" rIns="99048" bIns="49524" rtlCol="0" anchor="b"/>
          <a:lstStyle>
            <a:lvl1pPr algn="l" fontAlgn="auto">
              <a:spcBef>
                <a:spcPts val="0"/>
              </a:spcBef>
              <a:spcAft>
                <a:spcPts val="0"/>
              </a:spcAft>
              <a:defRPr sz="1300">
                <a:latin typeface="+mn-lt"/>
              </a:defRPr>
            </a:lvl1pPr>
          </a:lstStyle>
          <a:p>
            <a:pPr>
              <a:defRPr/>
            </a:pPr>
            <a:endParaRPr lang="sv-SE"/>
          </a:p>
        </p:txBody>
      </p:sp>
      <p:sp>
        <p:nvSpPr>
          <p:cNvPr id="7" name="Slide Number Placeholder 6"/>
          <p:cNvSpPr>
            <a:spLocks noGrp="1"/>
          </p:cNvSpPr>
          <p:nvPr>
            <p:ph type="sldNum" sz="quarter" idx="5"/>
          </p:nvPr>
        </p:nvSpPr>
        <p:spPr>
          <a:xfrm>
            <a:off x="4021138" y="9721850"/>
            <a:ext cx="3076575" cy="511175"/>
          </a:xfrm>
          <a:prstGeom prst="rect">
            <a:avLst/>
          </a:prstGeom>
        </p:spPr>
        <p:txBody>
          <a:bodyPr vert="horz" lIns="99048" tIns="49524" rIns="99048" bIns="49524" rtlCol="0" anchor="b"/>
          <a:lstStyle>
            <a:lvl1pPr algn="r" fontAlgn="auto">
              <a:spcBef>
                <a:spcPts val="0"/>
              </a:spcBef>
              <a:spcAft>
                <a:spcPts val="0"/>
              </a:spcAft>
              <a:defRPr sz="1300">
                <a:latin typeface="+mn-lt"/>
              </a:defRPr>
            </a:lvl1pPr>
          </a:lstStyle>
          <a:p>
            <a:pPr>
              <a:defRPr/>
            </a:pPr>
            <a:fld id="{9FD97EF8-451C-4BD4-A577-78C919C344DB}" type="slidenum">
              <a:rPr lang="sv-SE"/>
              <a:pPr>
                <a:defRPr/>
              </a:pPr>
              <a:t>‹Nr.›</a:t>
            </a:fld>
            <a:endParaRPr lang="sv-SE"/>
          </a:p>
        </p:txBody>
      </p:sp>
    </p:spTree>
    <p:extLst>
      <p:ext uri="{BB962C8B-B14F-4D97-AF65-F5344CB8AC3E}">
        <p14:creationId xmlns:p14="http://schemas.microsoft.com/office/powerpoint/2010/main" val="240676003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600" kern="1200">
        <a:solidFill>
          <a:schemeClr val="tx1"/>
        </a:solidFill>
        <a:latin typeface="+mn-lt"/>
        <a:ea typeface="+mn-ea"/>
        <a:cs typeface="+mn-cs"/>
      </a:defRPr>
    </a:lvl1pPr>
    <a:lvl2pPr marL="609585" algn="l" rtl="0" eaLnBrk="0" fontAlgn="base" hangingPunct="0">
      <a:spcBef>
        <a:spcPct val="30000"/>
      </a:spcBef>
      <a:spcAft>
        <a:spcPct val="0"/>
      </a:spcAft>
      <a:defRPr sz="1600" kern="1200">
        <a:solidFill>
          <a:schemeClr val="tx1"/>
        </a:solidFill>
        <a:latin typeface="+mn-lt"/>
        <a:ea typeface="+mn-ea"/>
        <a:cs typeface="+mn-cs"/>
      </a:defRPr>
    </a:lvl2pPr>
    <a:lvl3pPr marL="1219170" algn="l" rtl="0" eaLnBrk="0" fontAlgn="base" hangingPunct="0">
      <a:spcBef>
        <a:spcPct val="30000"/>
      </a:spcBef>
      <a:spcAft>
        <a:spcPct val="0"/>
      </a:spcAft>
      <a:defRPr sz="1600" kern="1200">
        <a:solidFill>
          <a:schemeClr val="tx1"/>
        </a:solidFill>
        <a:latin typeface="+mn-lt"/>
        <a:ea typeface="+mn-ea"/>
        <a:cs typeface="+mn-cs"/>
      </a:defRPr>
    </a:lvl3pPr>
    <a:lvl4pPr marL="1828754" algn="l" rtl="0" eaLnBrk="0" fontAlgn="base" hangingPunct="0">
      <a:spcBef>
        <a:spcPct val="30000"/>
      </a:spcBef>
      <a:spcAft>
        <a:spcPct val="0"/>
      </a:spcAft>
      <a:defRPr sz="1600" kern="1200">
        <a:solidFill>
          <a:schemeClr val="tx1"/>
        </a:solidFill>
        <a:latin typeface="+mn-lt"/>
        <a:ea typeface="+mn-ea"/>
        <a:cs typeface="+mn-cs"/>
      </a:defRPr>
    </a:lvl4pPr>
    <a:lvl5pPr marL="2438339" algn="l" rtl="0" eaLnBrk="0" fontAlgn="base" hangingPunct="0">
      <a:spcBef>
        <a:spcPct val="30000"/>
      </a:spcBef>
      <a:spcAft>
        <a:spcPct val="0"/>
      </a:spcAft>
      <a:defRPr sz="1600" kern="1200">
        <a:solidFill>
          <a:schemeClr val="tx1"/>
        </a:solidFill>
        <a:latin typeface="+mn-lt"/>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9FD97EF8-451C-4BD4-A577-78C919C344DB}" type="slidenum">
              <a:rPr lang="sv-SE" smtClean="0"/>
              <a:pPr>
                <a:defRPr/>
              </a:pPr>
              <a:t>1</a:t>
            </a:fld>
            <a:endParaRPr lang="sv-SE"/>
          </a:p>
        </p:txBody>
      </p:sp>
    </p:spTree>
    <p:extLst>
      <p:ext uri="{BB962C8B-B14F-4D97-AF65-F5344CB8AC3E}">
        <p14:creationId xmlns:p14="http://schemas.microsoft.com/office/powerpoint/2010/main" val="14741965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9700" y="768350"/>
            <a:ext cx="6819900" cy="3836988"/>
          </a:xfrm>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D97EF8-451C-4BD4-A577-78C919C344DB}" type="slidenum">
              <a:rPr kumimoji="0" lang="sv-SE"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sv-SE"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10163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9700" y="768350"/>
            <a:ext cx="6819900" cy="3836988"/>
          </a:xfrm>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D97EF8-451C-4BD4-A577-78C919C344DB}" type="slidenum">
              <a:rPr kumimoji="0" lang="sv-SE"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sv-SE"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8457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Folienbildplatzhalter 1"/>
          <p:cNvSpPr>
            <a:spLocks noGrp="1" noRot="1" noChangeAspect="1" noTextEdit="1"/>
          </p:cNvSpPr>
          <p:nvPr>
            <p:ph type="sldImg"/>
          </p:nvPr>
        </p:nvSpPr>
        <p:spPr bwMode="auto">
          <a:xfrm>
            <a:off x="73025" y="741363"/>
            <a:ext cx="6572250" cy="3698875"/>
          </a:xfrm>
          <a:noFill/>
          <a:ln>
            <a:solidFill>
              <a:srgbClr val="000000"/>
            </a:solidFill>
            <a:miter lim="800000"/>
            <a:headEnd/>
            <a:tailEnd/>
          </a:ln>
        </p:spPr>
      </p:sp>
      <p:sp>
        <p:nvSpPr>
          <p:cNvPr id="26627" name="Notizenplatzhalter 2"/>
          <p:cNvSpPr>
            <a:spLocks noGrp="1"/>
          </p:cNvSpPr>
          <p:nvPr>
            <p:ph type="body" idx="1"/>
          </p:nvPr>
        </p:nvSpPr>
        <p:spPr bwMode="auto">
          <a:noFill/>
        </p:spPr>
        <p:txBody>
          <a:bodyPr wrap="square" numCol="1" anchor="t" anchorCtr="0" compatLnSpc="1">
            <a:prstTxWarp prst="textNoShape">
              <a:avLst/>
            </a:prstTxWarp>
          </a:bodyPr>
          <a:lstStyle/>
          <a:p>
            <a:endParaRPr lang="de-DE" dirty="0" smtClean="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CA9E8D-CFBB-448B-BFBB-F5EBB619AAB7}" type="slidenum">
              <a:rPr kumimoji="0" lang="sv-SE"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sv-SE"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51868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Bleibt auch erst einmal</a:t>
            </a:r>
            <a:endParaRPr lang="de-DE"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533B35-21A7-4D19-BF82-3DE1885B3071}"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0875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olienbildplatzhalter 1"/>
          <p:cNvSpPr>
            <a:spLocks noGrp="1" noRot="1" noChangeAspect="1" noTextEdit="1"/>
          </p:cNvSpPr>
          <p:nvPr>
            <p:ph type="sldImg"/>
          </p:nvPr>
        </p:nvSpPr>
        <p:spPr bwMode="auto">
          <a:xfrm>
            <a:off x="139700" y="768350"/>
            <a:ext cx="6819900" cy="3836988"/>
          </a:xfrm>
          <a:noFill/>
          <a:ln>
            <a:solidFill>
              <a:srgbClr val="000000"/>
            </a:solidFill>
            <a:miter lim="800000"/>
            <a:headEnd/>
            <a:tailEnd/>
          </a:ln>
        </p:spPr>
      </p:sp>
      <p:sp>
        <p:nvSpPr>
          <p:cNvPr id="33795" name="Notizenplatzhalter 2"/>
          <p:cNvSpPr>
            <a:spLocks noGrp="1"/>
          </p:cNvSpPr>
          <p:nvPr>
            <p:ph type="body" idx="1"/>
          </p:nvPr>
        </p:nvSpPr>
        <p:spPr bwMode="auto">
          <a:noFill/>
        </p:spPr>
        <p:txBody>
          <a:bodyPr wrap="square" numCol="1" anchor="t" anchorCtr="0" compatLnSpc="1">
            <a:prstTxWarp prst="textNoShape">
              <a:avLst/>
            </a:prstTxWarp>
          </a:bodyPr>
          <a:lstStyle/>
          <a:p>
            <a:endParaRPr lang="de-DE" smtClean="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F8A791-B683-439B-92AB-50B69005A237}" type="slidenum">
              <a:rPr kumimoji="0" lang="sv-SE"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sv-SE"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532600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olienbildplatzhalter 1"/>
          <p:cNvSpPr>
            <a:spLocks noGrp="1" noRot="1" noChangeAspect="1" noTextEdit="1"/>
          </p:cNvSpPr>
          <p:nvPr>
            <p:ph type="sldImg"/>
          </p:nvPr>
        </p:nvSpPr>
        <p:spPr bwMode="auto">
          <a:xfrm>
            <a:off x="73025" y="741363"/>
            <a:ext cx="6572250" cy="3698875"/>
          </a:xfrm>
          <a:noFill/>
          <a:ln>
            <a:solidFill>
              <a:srgbClr val="000000"/>
            </a:solidFill>
            <a:miter lim="800000"/>
            <a:headEnd/>
            <a:tailEnd/>
          </a:ln>
        </p:spPr>
      </p:sp>
      <p:sp>
        <p:nvSpPr>
          <p:cNvPr id="33795" name="Notizenplatzhalter 2"/>
          <p:cNvSpPr>
            <a:spLocks noGrp="1"/>
          </p:cNvSpPr>
          <p:nvPr>
            <p:ph type="body" idx="1"/>
          </p:nvPr>
        </p:nvSpPr>
        <p:spPr bwMode="auto">
          <a:noFill/>
        </p:spPr>
        <p:txBody>
          <a:bodyPr wrap="square" numCol="1" anchor="t" anchorCtr="0" compatLnSpc="1">
            <a:prstTxWarp prst="textNoShape">
              <a:avLst/>
            </a:prstTxWarp>
          </a:bodyPr>
          <a:lstStyle/>
          <a:p>
            <a:endParaRPr lang="de-DE" dirty="0" smtClean="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F12229-EF3E-428D-9973-B7060ADB496C}" type="slidenum">
              <a:rPr kumimoji="0" lang="sv-SE"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sv-SE"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143081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3025" y="741363"/>
            <a:ext cx="6572250" cy="3698875"/>
          </a:xfrm>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pPr>
              <a:defRPr/>
            </a:pPr>
            <a:fld id="{9FD97EF8-451C-4BD4-A577-78C919C344DB}" type="slidenum">
              <a:rPr lang="sv-SE" smtClean="0"/>
              <a:pPr>
                <a:defRPr/>
              </a:pPr>
              <a:t>19</a:t>
            </a:fld>
            <a:endParaRPr lang="sv-SE"/>
          </a:p>
        </p:txBody>
      </p:sp>
    </p:spTree>
    <p:extLst>
      <p:ext uri="{BB962C8B-B14F-4D97-AF65-F5344CB8AC3E}">
        <p14:creationId xmlns:p14="http://schemas.microsoft.com/office/powerpoint/2010/main" val="934766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9FD97EF8-451C-4BD4-A577-78C919C344DB}" type="slidenum">
              <a:rPr lang="sv-SE" smtClean="0"/>
              <a:pPr>
                <a:defRPr/>
              </a:pPr>
              <a:t>26</a:t>
            </a:fld>
            <a:endParaRPr lang="sv-SE"/>
          </a:p>
        </p:txBody>
      </p:sp>
    </p:spTree>
    <p:extLst>
      <p:ext uri="{BB962C8B-B14F-4D97-AF65-F5344CB8AC3E}">
        <p14:creationId xmlns:p14="http://schemas.microsoft.com/office/powerpoint/2010/main" val="313538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LiveDemo</a:t>
            </a:r>
            <a:r>
              <a:rPr lang="de-DE" baseline="0" dirty="0" smtClean="0"/>
              <a:t> der fertigen App</a:t>
            </a:r>
            <a:endParaRPr lang="de-DE" dirty="0"/>
          </a:p>
        </p:txBody>
      </p:sp>
      <p:sp>
        <p:nvSpPr>
          <p:cNvPr id="4" name="Foliennummernplatzhalter 3"/>
          <p:cNvSpPr>
            <a:spLocks noGrp="1"/>
          </p:cNvSpPr>
          <p:nvPr>
            <p:ph type="sldNum" sz="quarter" idx="10"/>
          </p:nvPr>
        </p:nvSpPr>
        <p:spPr/>
        <p:txBody>
          <a:bodyPr/>
          <a:lstStyle/>
          <a:p>
            <a:pPr>
              <a:defRPr/>
            </a:pPr>
            <a:fld id="{9FD97EF8-451C-4BD4-A577-78C919C344DB}" type="slidenum">
              <a:rPr lang="sv-SE" smtClean="0"/>
              <a:pPr>
                <a:defRPr/>
              </a:pPr>
              <a:t>29</a:t>
            </a:fld>
            <a:endParaRPr lang="sv-SE"/>
          </a:p>
        </p:txBody>
      </p:sp>
    </p:spTree>
    <p:extLst>
      <p:ext uri="{BB962C8B-B14F-4D97-AF65-F5344CB8AC3E}">
        <p14:creationId xmlns:p14="http://schemas.microsoft.com/office/powerpoint/2010/main" val="401544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olienbildplatzhalter 1"/>
          <p:cNvSpPr>
            <a:spLocks noGrp="1" noRot="1" noChangeAspect="1" noTextEdit="1"/>
          </p:cNvSpPr>
          <p:nvPr>
            <p:ph type="sldImg"/>
          </p:nvPr>
        </p:nvSpPr>
        <p:spPr bwMode="auto">
          <a:xfrm>
            <a:off x="139700" y="768350"/>
            <a:ext cx="6819900" cy="3836988"/>
          </a:xfrm>
          <a:noFill/>
          <a:ln>
            <a:solidFill>
              <a:srgbClr val="000000"/>
            </a:solidFill>
            <a:miter lim="800000"/>
            <a:headEnd/>
            <a:tailEnd/>
          </a:ln>
        </p:spPr>
      </p:sp>
      <p:sp>
        <p:nvSpPr>
          <p:cNvPr id="35843" name="Notizenplatzhalter 2"/>
          <p:cNvSpPr>
            <a:spLocks noGrp="1"/>
          </p:cNvSpPr>
          <p:nvPr>
            <p:ph type="body" idx="1"/>
          </p:nvPr>
        </p:nvSpPr>
        <p:spPr bwMode="auto">
          <a:noFill/>
        </p:spPr>
        <p:txBody>
          <a:bodyPr wrap="square" numCol="1" anchor="t" anchorCtr="0" compatLnSpc="1">
            <a:prstTxWarp prst="textNoShape">
              <a:avLst/>
            </a:prstTxWarp>
          </a:bodyPr>
          <a:lstStyle/>
          <a:p>
            <a:endParaRPr lang="de-DE" smtClean="0"/>
          </a:p>
        </p:txBody>
      </p:sp>
      <p:sp>
        <p:nvSpPr>
          <p:cNvPr id="4" name="Foliennummernplatzhalter 3"/>
          <p:cNvSpPr>
            <a:spLocks noGrp="1"/>
          </p:cNvSpPr>
          <p:nvPr>
            <p:ph type="sldNum" sz="quarter" idx="5"/>
          </p:nvPr>
        </p:nvSpPr>
        <p:spPr/>
        <p:txBody>
          <a:bodyPr/>
          <a:lstStyle/>
          <a:p>
            <a:pPr>
              <a:defRPr/>
            </a:pPr>
            <a:fld id="{E5B22351-C0A7-44C9-AD1C-4123D43CDD3F}" type="slidenum">
              <a:rPr lang="sv-SE" smtClean="0"/>
              <a:pPr>
                <a:defRPr/>
              </a:pPr>
              <a:t>37</a:t>
            </a:fld>
            <a:endParaRPr lang="sv-SE"/>
          </a:p>
        </p:txBody>
      </p:sp>
    </p:spTree>
    <p:extLst>
      <p:ext uri="{BB962C8B-B14F-4D97-AF65-F5344CB8AC3E}">
        <p14:creationId xmlns:p14="http://schemas.microsoft.com/office/powerpoint/2010/main" val="3268157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lienbildplatzhalter 1"/>
          <p:cNvSpPr>
            <a:spLocks noGrp="1" noRot="1" noChangeAspect="1" noTextEdit="1"/>
          </p:cNvSpPr>
          <p:nvPr>
            <p:ph type="sldImg"/>
          </p:nvPr>
        </p:nvSpPr>
        <p:spPr bwMode="auto">
          <a:xfrm>
            <a:off x="139700" y="768350"/>
            <a:ext cx="6819900" cy="3836988"/>
          </a:xfrm>
          <a:noFill/>
          <a:ln>
            <a:solidFill>
              <a:srgbClr val="000000"/>
            </a:solidFill>
            <a:miter lim="800000"/>
            <a:headEnd/>
            <a:tailEnd/>
          </a:ln>
        </p:spPr>
      </p:sp>
      <p:sp>
        <p:nvSpPr>
          <p:cNvPr id="28675" name="Notizenplatzhalter 2"/>
          <p:cNvSpPr>
            <a:spLocks noGrp="1"/>
          </p:cNvSpPr>
          <p:nvPr>
            <p:ph type="body" idx="1"/>
          </p:nvPr>
        </p:nvSpPr>
        <p:spPr bwMode="auto">
          <a:noFill/>
        </p:spPr>
        <p:txBody>
          <a:bodyPr wrap="square" numCol="1" anchor="t" anchorCtr="0" compatLnSpc="1">
            <a:prstTxWarp prst="textNoShape">
              <a:avLst/>
            </a:prstTxWarp>
          </a:bodyPr>
          <a:lstStyle/>
          <a:p>
            <a:endParaRPr lang="de-DE" dirty="0" smtClean="0"/>
          </a:p>
        </p:txBody>
      </p:sp>
      <p:sp>
        <p:nvSpPr>
          <p:cNvPr id="4" name="Foliennummernplatzhalter 3"/>
          <p:cNvSpPr>
            <a:spLocks noGrp="1"/>
          </p:cNvSpPr>
          <p:nvPr>
            <p:ph type="sldNum" sz="quarter" idx="5"/>
          </p:nvPr>
        </p:nvSpPr>
        <p:spPr/>
        <p:txBody>
          <a:bodyPr/>
          <a:lstStyle/>
          <a:p>
            <a:pPr>
              <a:defRPr/>
            </a:pPr>
            <a:fld id="{55AE93FB-93AC-4F27-ACAF-F1F038C932EA}" type="slidenum">
              <a:rPr lang="sv-SE" smtClean="0"/>
              <a:pPr>
                <a:defRPr/>
              </a:pPr>
              <a:t>2</a:t>
            </a:fld>
            <a:endParaRPr lang="sv-SE"/>
          </a:p>
        </p:txBody>
      </p:sp>
    </p:spTree>
    <p:extLst>
      <p:ext uri="{BB962C8B-B14F-4D97-AF65-F5344CB8AC3E}">
        <p14:creationId xmlns:p14="http://schemas.microsoft.com/office/powerpoint/2010/main" val="4082738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lienbildplatzhalter 1"/>
          <p:cNvSpPr>
            <a:spLocks noGrp="1" noRot="1" noChangeAspect="1" noTextEdit="1"/>
          </p:cNvSpPr>
          <p:nvPr>
            <p:ph type="sldImg"/>
          </p:nvPr>
        </p:nvSpPr>
        <p:spPr bwMode="auto">
          <a:xfrm>
            <a:off x="139700" y="768350"/>
            <a:ext cx="6819900" cy="3836988"/>
          </a:xfrm>
          <a:noFill/>
          <a:ln>
            <a:solidFill>
              <a:srgbClr val="000000"/>
            </a:solidFill>
            <a:miter lim="800000"/>
            <a:headEnd/>
            <a:tailEnd/>
          </a:ln>
        </p:spPr>
      </p:sp>
      <p:sp>
        <p:nvSpPr>
          <p:cNvPr id="28675" name="Notizenplatzhalter 2"/>
          <p:cNvSpPr>
            <a:spLocks noGrp="1"/>
          </p:cNvSpPr>
          <p:nvPr>
            <p:ph type="body" idx="1"/>
          </p:nvPr>
        </p:nvSpPr>
        <p:spPr bwMode="auto">
          <a:noFill/>
        </p:spPr>
        <p:txBody>
          <a:bodyPr wrap="square" numCol="1" anchor="t" anchorCtr="0" compatLnSpc="1">
            <a:prstTxWarp prst="textNoShape">
              <a:avLst/>
            </a:prstTxWarp>
          </a:bodyPr>
          <a:lstStyle/>
          <a:p>
            <a:endParaRPr lang="de-DE" dirty="0" smtClean="0"/>
          </a:p>
        </p:txBody>
      </p:sp>
      <p:sp>
        <p:nvSpPr>
          <p:cNvPr id="4" name="Foliennummernplatzhalter 3"/>
          <p:cNvSpPr>
            <a:spLocks noGrp="1"/>
          </p:cNvSpPr>
          <p:nvPr>
            <p:ph type="sldNum" sz="quarter" idx="5"/>
          </p:nvPr>
        </p:nvSpPr>
        <p:spPr/>
        <p:txBody>
          <a:bodyPr/>
          <a:lstStyle/>
          <a:p>
            <a:pPr>
              <a:defRPr/>
            </a:pPr>
            <a:fld id="{55AE93FB-93AC-4F27-ACAF-F1F038C932EA}" type="slidenum">
              <a:rPr lang="sv-SE" smtClean="0"/>
              <a:pPr>
                <a:defRPr/>
              </a:pPr>
              <a:t>3</a:t>
            </a:fld>
            <a:endParaRPr lang="sv-SE"/>
          </a:p>
        </p:txBody>
      </p:sp>
    </p:spTree>
    <p:extLst>
      <p:ext uri="{BB962C8B-B14F-4D97-AF65-F5344CB8AC3E}">
        <p14:creationId xmlns:p14="http://schemas.microsoft.com/office/powerpoint/2010/main" val="2154834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lienbildplatzhalter 1"/>
          <p:cNvSpPr>
            <a:spLocks noGrp="1" noRot="1" noChangeAspect="1" noTextEdit="1"/>
          </p:cNvSpPr>
          <p:nvPr>
            <p:ph type="sldImg"/>
          </p:nvPr>
        </p:nvSpPr>
        <p:spPr bwMode="auto">
          <a:xfrm>
            <a:off x="139700" y="768350"/>
            <a:ext cx="6819900" cy="3836988"/>
          </a:xfrm>
          <a:noFill/>
          <a:ln>
            <a:solidFill>
              <a:srgbClr val="000000"/>
            </a:solidFill>
            <a:miter lim="800000"/>
            <a:headEnd/>
            <a:tailEnd/>
          </a:ln>
        </p:spPr>
      </p:sp>
      <p:sp>
        <p:nvSpPr>
          <p:cNvPr id="28675" name="Notizenplatzhalter 2"/>
          <p:cNvSpPr>
            <a:spLocks noGrp="1"/>
          </p:cNvSpPr>
          <p:nvPr>
            <p:ph type="body" idx="1"/>
          </p:nvPr>
        </p:nvSpPr>
        <p:spPr bwMode="auto">
          <a:noFill/>
        </p:spPr>
        <p:txBody>
          <a:bodyPr wrap="square" numCol="1" anchor="t" anchorCtr="0" compatLnSpc="1">
            <a:prstTxWarp prst="textNoShape">
              <a:avLst/>
            </a:prstTxWarp>
          </a:bodyPr>
          <a:lstStyle/>
          <a:p>
            <a:endParaRPr lang="de-DE" dirty="0" smtClean="0"/>
          </a:p>
        </p:txBody>
      </p:sp>
      <p:sp>
        <p:nvSpPr>
          <p:cNvPr id="4" name="Foliennummernplatzhalter 3"/>
          <p:cNvSpPr>
            <a:spLocks noGrp="1"/>
          </p:cNvSpPr>
          <p:nvPr>
            <p:ph type="sldNum" sz="quarter" idx="5"/>
          </p:nvPr>
        </p:nvSpPr>
        <p:spPr/>
        <p:txBody>
          <a:bodyPr/>
          <a:lstStyle/>
          <a:p>
            <a:pPr>
              <a:defRPr/>
            </a:pPr>
            <a:fld id="{55AE93FB-93AC-4F27-ACAF-F1F038C932EA}" type="slidenum">
              <a:rPr lang="sv-SE" smtClean="0"/>
              <a:pPr>
                <a:defRPr/>
              </a:pPr>
              <a:t>4</a:t>
            </a:fld>
            <a:endParaRPr lang="sv-SE"/>
          </a:p>
        </p:txBody>
      </p:sp>
    </p:spTree>
    <p:extLst>
      <p:ext uri="{BB962C8B-B14F-4D97-AF65-F5344CB8AC3E}">
        <p14:creationId xmlns:p14="http://schemas.microsoft.com/office/powerpoint/2010/main" val="2016997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lienbildplatzhalter 1"/>
          <p:cNvSpPr>
            <a:spLocks noGrp="1" noRot="1" noChangeAspect="1" noTextEdit="1"/>
          </p:cNvSpPr>
          <p:nvPr>
            <p:ph type="sldImg"/>
          </p:nvPr>
        </p:nvSpPr>
        <p:spPr bwMode="auto">
          <a:xfrm>
            <a:off x="139700" y="768350"/>
            <a:ext cx="6819900" cy="3836988"/>
          </a:xfrm>
          <a:noFill/>
          <a:ln>
            <a:solidFill>
              <a:srgbClr val="000000"/>
            </a:solidFill>
            <a:miter lim="800000"/>
            <a:headEnd/>
            <a:tailEnd/>
          </a:ln>
        </p:spPr>
      </p:sp>
      <p:sp>
        <p:nvSpPr>
          <p:cNvPr id="28675" name="Notizenplatzhalter 2"/>
          <p:cNvSpPr>
            <a:spLocks noGrp="1"/>
          </p:cNvSpPr>
          <p:nvPr>
            <p:ph type="body" idx="1"/>
          </p:nvPr>
        </p:nvSpPr>
        <p:spPr bwMode="auto">
          <a:noFill/>
        </p:spPr>
        <p:txBody>
          <a:bodyPr wrap="square" numCol="1" anchor="t" anchorCtr="0" compatLnSpc="1">
            <a:prstTxWarp prst="textNoShape">
              <a:avLst/>
            </a:prstTxWarp>
          </a:bodyPr>
          <a:lstStyle/>
          <a:p>
            <a:r>
              <a:rPr lang="de-DE" dirty="0" smtClean="0"/>
              <a:t>Vermeidung</a:t>
            </a:r>
            <a:r>
              <a:rPr lang="de-DE" baseline="0" dirty="0" smtClean="0"/>
              <a:t> von </a:t>
            </a:r>
            <a:r>
              <a:rPr lang="de-DE" baseline="0" dirty="0" err="1" smtClean="0"/>
              <a:t>Boilerplate</a:t>
            </a:r>
            <a:r>
              <a:rPr lang="de-DE" baseline="0" dirty="0" smtClean="0"/>
              <a:t>-Code</a:t>
            </a:r>
            <a:endParaRPr lang="de-DE" dirty="0" smtClean="0"/>
          </a:p>
        </p:txBody>
      </p:sp>
      <p:sp>
        <p:nvSpPr>
          <p:cNvPr id="4" name="Foliennummernplatzhalter 3"/>
          <p:cNvSpPr>
            <a:spLocks noGrp="1"/>
          </p:cNvSpPr>
          <p:nvPr>
            <p:ph type="sldNum" sz="quarter" idx="5"/>
          </p:nvPr>
        </p:nvSpPr>
        <p:spPr/>
        <p:txBody>
          <a:bodyPr/>
          <a:lstStyle/>
          <a:p>
            <a:pPr>
              <a:defRPr/>
            </a:pPr>
            <a:fld id="{55AE93FB-93AC-4F27-ACAF-F1F038C932EA}" type="slidenum">
              <a:rPr lang="sv-SE" smtClean="0"/>
              <a:pPr>
                <a:defRPr/>
              </a:pPr>
              <a:t>5</a:t>
            </a:fld>
            <a:endParaRPr lang="sv-SE"/>
          </a:p>
        </p:txBody>
      </p:sp>
    </p:spTree>
    <p:extLst>
      <p:ext uri="{BB962C8B-B14F-4D97-AF65-F5344CB8AC3E}">
        <p14:creationId xmlns:p14="http://schemas.microsoft.com/office/powerpoint/2010/main" val="2144204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lienbildplatzhalter 1"/>
          <p:cNvSpPr>
            <a:spLocks noGrp="1" noRot="1" noChangeAspect="1" noTextEdit="1"/>
          </p:cNvSpPr>
          <p:nvPr>
            <p:ph type="sldImg"/>
          </p:nvPr>
        </p:nvSpPr>
        <p:spPr bwMode="auto">
          <a:xfrm>
            <a:off x="139700" y="768350"/>
            <a:ext cx="6819900" cy="3836988"/>
          </a:xfrm>
          <a:noFill/>
          <a:ln>
            <a:solidFill>
              <a:srgbClr val="000000"/>
            </a:solidFill>
            <a:miter lim="800000"/>
            <a:headEnd/>
            <a:tailEnd/>
          </a:ln>
        </p:spPr>
      </p:sp>
      <p:sp>
        <p:nvSpPr>
          <p:cNvPr id="28675" name="Notizenplatzhalter 2"/>
          <p:cNvSpPr>
            <a:spLocks noGrp="1"/>
          </p:cNvSpPr>
          <p:nvPr>
            <p:ph type="body" idx="1"/>
          </p:nvPr>
        </p:nvSpPr>
        <p:spPr bwMode="auto">
          <a:noFill/>
        </p:spPr>
        <p:txBody>
          <a:bodyPr wrap="square" numCol="1" anchor="t" anchorCtr="0" compatLnSpc="1">
            <a:prstTxWarp prst="textNoShape">
              <a:avLst/>
            </a:prstTxWarp>
          </a:bodyPr>
          <a:lstStyle/>
          <a:p>
            <a:r>
              <a:rPr lang="de-DE" dirty="0" smtClean="0"/>
              <a:t>Vermeidung</a:t>
            </a:r>
            <a:r>
              <a:rPr lang="de-DE" baseline="0" dirty="0" smtClean="0"/>
              <a:t> von </a:t>
            </a:r>
            <a:r>
              <a:rPr lang="de-DE" baseline="0" dirty="0" err="1" smtClean="0"/>
              <a:t>Boilerplate</a:t>
            </a:r>
            <a:r>
              <a:rPr lang="de-DE" baseline="0" dirty="0" smtClean="0"/>
              <a:t>-Code</a:t>
            </a:r>
            <a:endParaRPr lang="de-DE" dirty="0" smtClean="0"/>
          </a:p>
        </p:txBody>
      </p:sp>
      <p:sp>
        <p:nvSpPr>
          <p:cNvPr id="4" name="Foliennummernplatzhalter 3"/>
          <p:cNvSpPr>
            <a:spLocks noGrp="1"/>
          </p:cNvSpPr>
          <p:nvPr>
            <p:ph type="sldNum" sz="quarter" idx="5"/>
          </p:nvPr>
        </p:nvSpPr>
        <p:spPr/>
        <p:txBody>
          <a:bodyPr/>
          <a:lstStyle/>
          <a:p>
            <a:pPr>
              <a:defRPr/>
            </a:pPr>
            <a:fld id="{55AE93FB-93AC-4F27-ACAF-F1F038C932EA}" type="slidenum">
              <a:rPr lang="sv-SE" smtClean="0"/>
              <a:pPr>
                <a:defRPr/>
              </a:pPr>
              <a:t>6</a:t>
            </a:fld>
            <a:endParaRPr lang="sv-SE"/>
          </a:p>
        </p:txBody>
      </p:sp>
    </p:spTree>
    <p:extLst>
      <p:ext uri="{BB962C8B-B14F-4D97-AF65-F5344CB8AC3E}">
        <p14:creationId xmlns:p14="http://schemas.microsoft.com/office/powerpoint/2010/main" val="1135371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Folienbildplatzhalter 1"/>
          <p:cNvSpPr>
            <a:spLocks noGrp="1" noRot="1" noChangeAspect="1" noTextEdit="1"/>
          </p:cNvSpPr>
          <p:nvPr>
            <p:ph type="sldImg"/>
          </p:nvPr>
        </p:nvSpPr>
        <p:spPr bwMode="auto">
          <a:xfrm>
            <a:off x="139700" y="768350"/>
            <a:ext cx="6819900" cy="3836988"/>
          </a:xfrm>
          <a:noFill/>
          <a:ln>
            <a:solidFill>
              <a:srgbClr val="000000"/>
            </a:solidFill>
            <a:miter lim="800000"/>
            <a:headEnd/>
            <a:tailEnd/>
          </a:ln>
        </p:spPr>
      </p:sp>
      <p:sp>
        <p:nvSpPr>
          <p:cNvPr id="25603" name="Notizenplatzhalter 2"/>
          <p:cNvSpPr>
            <a:spLocks noGrp="1"/>
          </p:cNvSpPr>
          <p:nvPr>
            <p:ph type="body" idx="1"/>
          </p:nvPr>
        </p:nvSpPr>
        <p:spPr bwMode="auto">
          <a:noFill/>
        </p:spPr>
        <p:txBody>
          <a:bodyPr wrap="square" numCol="1" anchor="t" anchorCtr="0" compatLnSpc="1">
            <a:prstTxWarp prst="textNoShape">
              <a:avLst/>
            </a:prstTxWarp>
          </a:bodyPr>
          <a:lstStyle/>
          <a:p>
            <a:endParaRPr lang="de-DE" smtClean="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C7B831-005A-4824-B5C8-3E79909E6279}" type="slidenum">
              <a:rPr kumimoji="0" lang="sv-SE"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sv-SE"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52708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D97EF8-451C-4BD4-A577-78C919C344DB}" type="slidenum">
              <a:rPr kumimoji="0" lang="sv-SE"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sv-SE"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66078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Folienbildplatzhalter 1"/>
          <p:cNvSpPr>
            <a:spLocks noGrp="1" noRot="1" noChangeAspect="1" noTextEdit="1"/>
          </p:cNvSpPr>
          <p:nvPr>
            <p:ph type="sldImg"/>
          </p:nvPr>
        </p:nvSpPr>
        <p:spPr bwMode="auto">
          <a:xfrm>
            <a:off x="73025" y="741363"/>
            <a:ext cx="6572250" cy="3698875"/>
          </a:xfrm>
          <a:noFill/>
          <a:ln>
            <a:solidFill>
              <a:srgbClr val="000000"/>
            </a:solidFill>
            <a:miter lim="800000"/>
            <a:headEnd/>
            <a:tailEnd/>
          </a:ln>
        </p:spPr>
      </p:sp>
      <p:sp>
        <p:nvSpPr>
          <p:cNvPr id="26627" name="Notizenplatzhalter 2"/>
          <p:cNvSpPr>
            <a:spLocks noGrp="1"/>
          </p:cNvSpPr>
          <p:nvPr>
            <p:ph type="body" idx="1"/>
          </p:nvPr>
        </p:nvSpPr>
        <p:spPr bwMode="auto">
          <a:noFill/>
        </p:spPr>
        <p:txBody>
          <a:bodyPr wrap="square" numCol="1" anchor="t" anchorCtr="0" compatLnSpc="1">
            <a:prstTxWarp prst="textNoShape">
              <a:avLst/>
            </a:prstTxWarp>
          </a:bodyPr>
          <a:lstStyle/>
          <a:p>
            <a:endParaRPr lang="de-DE" dirty="0" smtClean="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CA9E8D-CFBB-448B-BFBB-F5EBB619AAB7}" type="slidenum">
              <a:rPr kumimoji="0" lang="sv-SE"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sv-SE"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320471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3.w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folie mit Bild">
    <p:spTree>
      <p:nvGrpSpPr>
        <p:cNvPr id="1" name=""/>
        <p:cNvGrpSpPr/>
        <p:nvPr/>
      </p:nvGrpSpPr>
      <p:grpSpPr>
        <a:xfrm>
          <a:off x="0" y="0"/>
          <a:ext cx="0" cy="0"/>
          <a:chOff x="0" y="0"/>
          <a:chExt cx="0" cy="0"/>
        </a:xfrm>
      </p:grpSpPr>
      <p:sp>
        <p:nvSpPr>
          <p:cNvPr id="3" name="Bildplatzhalter 2"/>
          <p:cNvSpPr>
            <a:spLocks noGrp="1"/>
          </p:cNvSpPr>
          <p:nvPr>
            <p:ph type="pic" sz="quarter" idx="10"/>
          </p:nvPr>
        </p:nvSpPr>
        <p:spPr>
          <a:xfrm>
            <a:off x="590836" y="1949451"/>
            <a:ext cx="10964578" cy="4127500"/>
          </a:xfrm>
        </p:spPr>
        <p:txBody>
          <a:bodyPr/>
          <a:lstStyle>
            <a:lvl1pPr marL="0" indent="0">
              <a:buNone/>
              <a:defRPr/>
            </a:lvl1pPr>
          </a:lstStyle>
          <a:p>
            <a:r>
              <a:rPr lang="de-DE" dirty="0" smtClean="0"/>
              <a:t>Bild durch Klicken auf Symbol hinzufügen</a:t>
            </a:r>
            <a:endParaRPr lang="de-DE" dirty="0"/>
          </a:p>
        </p:txBody>
      </p:sp>
      <p:sp>
        <p:nvSpPr>
          <p:cNvPr id="6" name="Title 1"/>
          <p:cNvSpPr>
            <a:spLocks noGrp="1"/>
          </p:cNvSpPr>
          <p:nvPr>
            <p:ph type="ctrTitle"/>
          </p:nvPr>
        </p:nvSpPr>
        <p:spPr>
          <a:xfrm>
            <a:off x="587299" y="584335"/>
            <a:ext cx="7565040" cy="757413"/>
          </a:xfrm>
        </p:spPr>
        <p:txBody>
          <a:bodyPr anchor="t"/>
          <a:lstStyle>
            <a:lvl1pPr algn="l">
              <a:defRPr sz="2400">
                <a:solidFill>
                  <a:schemeClr val="tx2"/>
                </a:solidFill>
              </a:defRPr>
            </a:lvl1pPr>
          </a:lstStyle>
          <a:p>
            <a:r>
              <a:rPr lang="de-DE" dirty="0" smtClean="0"/>
              <a:t>Titelmasterformat durch Klicken bearbeiten</a:t>
            </a:r>
            <a:endParaRPr lang="en-US" dirty="0"/>
          </a:p>
        </p:txBody>
      </p:sp>
      <p:sp>
        <p:nvSpPr>
          <p:cNvPr id="7" name="Subtitle 2"/>
          <p:cNvSpPr>
            <a:spLocks noGrp="1"/>
          </p:cNvSpPr>
          <p:nvPr>
            <p:ph type="subTitle" idx="1"/>
          </p:nvPr>
        </p:nvSpPr>
        <p:spPr>
          <a:xfrm>
            <a:off x="587299" y="1354965"/>
            <a:ext cx="7565040" cy="594486"/>
          </a:xfrm>
        </p:spPr>
        <p:txBody>
          <a:bodyPr>
            <a:noAutofit/>
          </a:bodyPr>
          <a:lstStyle>
            <a:lvl1pPr marL="0" indent="0" algn="l">
              <a:buNone/>
              <a:defRPr sz="1600">
                <a:solidFill>
                  <a:schemeClr val="tx1"/>
                </a:solidFill>
              </a:defRPr>
            </a:lvl1pPr>
            <a:lvl2pPr marL="457155" indent="0" algn="ctr">
              <a:buNone/>
              <a:defRPr sz="2000"/>
            </a:lvl2pPr>
            <a:lvl3pPr marL="914309" indent="0" algn="ctr">
              <a:buNone/>
              <a:defRPr sz="1900"/>
            </a:lvl3pPr>
            <a:lvl4pPr marL="1371464" indent="0" algn="ctr">
              <a:buNone/>
              <a:defRPr sz="1600"/>
            </a:lvl4pPr>
            <a:lvl5pPr marL="1828618" indent="0" algn="ctr">
              <a:buNone/>
              <a:defRPr sz="1600"/>
            </a:lvl5pPr>
            <a:lvl6pPr marL="2285774" indent="0" algn="ctr">
              <a:buNone/>
              <a:defRPr sz="1600"/>
            </a:lvl6pPr>
            <a:lvl7pPr marL="2742926" indent="0" algn="ctr">
              <a:buNone/>
              <a:defRPr sz="1600"/>
            </a:lvl7pPr>
            <a:lvl8pPr marL="3200080" indent="0" algn="ctr">
              <a:buNone/>
              <a:defRPr sz="1600"/>
            </a:lvl8pPr>
            <a:lvl9pPr marL="3657235" indent="0" algn="ctr">
              <a:buNone/>
              <a:defRPr sz="1600"/>
            </a:lvl9pPr>
          </a:lstStyle>
          <a:p>
            <a:r>
              <a:rPr lang="de-DE" dirty="0" smtClean="0"/>
              <a:t>Formatvorlage des Untertitelmasters durch Klicken bearbeiten</a:t>
            </a:r>
            <a:endParaRPr lang="en-US" dirty="0"/>
          </a:p>
        </p:txBody>
      </p:sp>
      <p:pic>
        <p:nvPicPr>
          <p:cNvPr id="2050" name="Picture 2" descr="M:\2_Arbeitsmaterial\Acando-Logo\2015 Neue Logos\Office\Office_Acando_Tagline\Acando_Tagline_Blue.wmf"/>
          <p:cNvPicPr>
            <a:picLocks noChangeAspect="1" noChangeArrowheads="1"/>
          </p:cNvPicPr>
          <p:nvPr userDrawn="1"/>
        </p:nvPicPr>
        <p:blipFill>
          <a:blip r:embed="rId2" cstate="print"/>
          <a:srcRect/>
          <a:stretch>
            <a:fillRect/>
          </a:stretch>
        </p:blipFill>
        <p:spPr bwMode="auto">
          <a:xfrm>
            <a:off x="9076190" y="538292"/>
            <a:ext cx="2519672" cy="818385"/>
          </a:xfrm>
          <a:prstGeom prst="rect">
            <a:avLst/>
          </a:prstGeom>
          <a:noFill/>
        </p:spPr>
      </p:pic>
    </p:spTree>
    <p:extLst>
      <p:ext uri="{BB962C8B-B14F-4D97-AF65-F5344CB8AC3E}">
        <p14:creationId xmlns:p14="http://schemas.microsoft.com/office/powerpoint/2010/main" val="1685081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Leer">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F35CB8A-22DD-4279-9E9E-A49CDB5FBE56}" type="slidenum">
              <a:rPr lang="en-US" smtClean="0"/>
              <a:pPr/>
              <a:t>‹Nr.›</a:t>
            </a:fld>
            <a:endParaRPr lang="en-US"/>
          </a:p>
        </p:txBody>
      </p:sp>
    </p:spTree>
    <p:extLst>
      <p:ext uri="{BB962C8B-B14F-4D97-AF65-F5344CB8AC3E}">
        <p14:creationId xmlns:p14="http://schemas.microsoft.com/office/powerpoint/2010/main" val="3732256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Kapitelfolie - Bei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7298" y="450381"/>
            <a:ext cx="11015817" cy="2938180"/>
          </a:xfrm>
        </p:spPr>
        <p:txBody>
          <a:bodyPr anchor="b"/>
          <a:lstStyle>
            <a:lvl1pPr algn="ctr">
              <a:defRPr sz="6700" b="1">
                <a:solidFill>
                  <a:schemeClr val="bg2"/>
                </a:solidFill>
              </a:defRPr>
            </a:lvl1pPr>
          </a:lstStyle>
          <a:p>
            <a:r>
              <a:rPr lang="en-US" dirty="0" err="1" smtClean="0"/>
              <a:t>Titel</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hinzufügen</a:t>
            </a:r>
            <a:endParaRPr lang="en-US" dirty="0"/>
          </a:p>
        </p:txBody>
      </p:sp>
      <p:sp>
        <p:nvSpPr>
          <p:cNvPr id="7" name="Subtitle 2"/>
          <p:cNvSpPr>
            <a:spLocks noGrp="1"/>
          </p:cNvSpPr>
          <p:nvPr>
            <p:ph type="subTitle" idx="1" hasCustomPrompt="1"/>
          </p:nvPr>
        </p:nvSpPr>
        <p:spPr>
          <a:xfrm>
            <a:off x="587298" y="3430964"/>
            <a:ext cx="11015817" cy="2661351"/>
          </a:xfrm>
        </p:spPr>
        <p:txBody>
          <a:bodyPr>
            <a:noAutofit/>
          </a:bodyPr>
          <a:lstStyle>
            <a:lvl1pPr marL="0" indent="0" algn="ctr">
              <a:buNone/>
              <a:defRPr sz="6700" b="1" cap="all" baseline="0">
                <a:solidFill>
                  <a:schemeClr val="tx2"/>
                </a:solidFill>
              </a:defRPr>
            </a:lvl1pPr>
            <a:lvl2pPr marL="457155" indent="0" algn="ctr">
              <a:buNone/>
              <a:defRPr sz="2000"/>
            </a:lvl2pPr>
            <a:lvl3pPr marL="914309" indent="0" algn="ctr">
              <a:buNone/>
              <a:defRPr sz="1900"/>
            </a:lvl3pPr>
            <a:lvl4pPr marL="1371464" indent="0" algn="ctr">
              <a:buNone/>
              <a:defRPr sz="1600"/>
            </a:lvl4pPr>
            <a:lvl5pPr marL="1828618" indent="0" algn="ctr">
              <a:buNone/>
              <a:defRPr sz="1600"/>
            </a:lvl5pPr>
            <a:lvl6pPr marL="2285774" indent="0" algn="ctr">
              <a:buNone/>
              <a:defRPr sz="1600"/>
            </a:lvl6pPr>
            <a:lvl7pPr marL="2742926" indent="0" algn="ctr">
              <a:buNone/>
              <a:defRPr sz="1600"/>
            </a:lvl7pPr>
            <a:lvl8pPr marL="3200080" indent="0" algn="ctr">
              <a:buNone/>
              <a:defRPr sz="1600"/>
            </a:lvl8pPr>
            <a:lvl9pPr marL="3657235" indent="0" algn="ctr">
              <a:buNone/>
              <a:defRPr sz="1600"/>
            </a:lvl9pPr>
          </a:lstStyle>
          <a:p>
            <a:r>
              <a:rPr lang="en-US" dirty="0" err="1" smtClean="0"/>
              <a:t>Titel</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hinzufügen</a:t>
            </a:r>
            <a:endParaRPr lang="en-US" dirty="0"/>
          </a:p>
        </p:txBody>
      </p:sp>
      <p:sp>
        <p:nvSpPr>
          <p:cNvPr id="3" name="Slide Number Placeholder 2"/>
          <p:cNvSpPr>
            <a:spLocks noGrp="1"/>
          </p:cNvSpPr>
          <p:nvPr>
            <p:ph type="sldNum" sz="quarter" idx="10"/>
          </p:nvPr>
        </p:nvSpPr>
        <p:spPr/>
        <p:txBody>
          <a:bodyPr/>
          <a:lstStyle/>
          <a:p>
            <a:fld id="{8F35CB8A-22DD-4279-9E9E-A49CDB5FBE56}" type="slidenum">
              <a:rPr lang="en-US" smtClean="0"/>
              <a:pPr/>
              <a:t>‹Nr.›</a:t>
            </a:fld>
            <a:endParaRPr lang="en-US"/>
          </a:p>
        </p:txBody>
      </p:sp>
    </p:spTree>
    <p:extLst>
      <p:ext uri="{BB962C8B-B14F-4D97-AF65-F5344CB8AC3E}">
        <p14:creationId xmlns:p14="http://schemas.microsoft.com/office/powerpoint/2010/main" val="4022434265"/>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pos="699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Kapitelfolie - Blau">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7298" y="450381"/>
            <a:ext cx="11015817" cy="2938180"/>
          </a:xfrm>
        </p:spPr>
        <p:txBody>
          <a:bodyPr anchor="b"/>
          <a:lstStyle>
            <a:lvl1pPr algn="ctr">
              <a:defRPr sz="6700" b="1">
                <a:solidFill>
                  <a:schemeClr val="tx1"/>
                </a:solidFill>
              </a:defRPr>
            </a:lvl1pPr>
          </a:lstStyle>
          <a:p>
            <a:r>
              <a:rPr lang="en-US" dirty="0" err="1" smtClean="0"/>
              <a:t>Titel</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hinzufügen</a:t>
            </a:r>
            <a:endParaRPr lang="en-US" dirty="0"/>
          </a:p>
        </p:txBody>
      </p:sp>
      <p:sp>
        <p:nvSpPr>
          <p:cNvPr id="7" name="Subtitle 2"/>
          <p:cNvSpPr>
            <a:spLocks noGrp="1"/>
          </p:cNvSpPr>
          <p:nvPr>
            <p:ph type="subTitle" idx="1" hasCustomPrompt="1"/>
          </p:nvPr>
        </p:nvSpPr>
        <p:spPr>
          <a:xfrm>
            <a:off x="587298" y="3430964"/>
            <a:ext cx="11015817" cy="2661351"/>
          </a:xfrm>
        </p:spPr>
        <p:txBody>
          <a:bodyPr>
            <a:noAutofit/>
          </a:bodyPr>
          <a:lstStyle>
            <a:lvl1pPr marL="0" indent="0" algn="ctr">
              <a:buNone/>
              <a:defRPr sz="6700" b="1" cap="all" baseline="0">
                <a:solidFill>
                  <a:schemeClr val="tx2"/>
                </a:solidFill>
              </a:defRPr>
            </a:lvl1pPr>
            <a:lvl2pPr marL="457155" indent="0" algn="ctr">
              <a:buNone/>
              <a:defRPr sz="2000"/>
            </a:lvl2pPr>
            <a:lvl3pPr marL="914309" indent="0" algn="ctr">
              <a:buNone/>
              <a:defRPr sz="1900"/>
            </a:lvl3pPr>
            <a:lvl4pPr marL="1371464" indent="0" algn="ctr">
              <a:buNone/>
              <a:defRPr sz="1600"/>
            </a:lvl4pPr>
            <a:lvl5pPr marL="1828618" indent="0" algn="ctr">
              <a:buNone/>
              <a:defRPr sz="1600"/>
            </a:lvl5pPr>
            <a:lvl6pPr marL="2285774" indent="0" algn="ctr">
              <a:buNone/>
              <a:defRPr sz="1600"/>
            </a:lvl6pPr>
            <a:lvl7pPr marL="2742926" indent="0" algn="ctr">
              <a:buNone/>
              <a:defRPr sz="1600"/>
            </a:lvl7pPr>
            <a:lvl8pPr marL="3200080" indent="0" algn="ctr">
              <a:buNone/>
              <a:defRPr sz="1600"/>
            </a:lvl8pPr>
            <a:lvl9pPr marL="3657235" indent="0" algn="ctr">
              <a:buNone/>
              <a:defRPr sz="1600"/>
            </a:lvl9pPr>
          </a:lstStyle>
          <a:p>
            <a:r>
              <a:rPr lang="en-US" dirty="0" err="1" smtClean="0"/>
              <a:t>Titel</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Hinzufügen</a:t>
            </a:r>
            <a:endParaRPr lang="en-US" dirty="0"/>
          </a:p>
        </p:txBody>
      </p:sp>
      <p:sp>
        <p:nvSpPr>
          <p:cNvPr id="3" name="Slide Number Placeholder 2"/>
          <p:cNvSpPr>
            <a:spLocks noGrp="1"/>
          </p:cNvSpPr>
          <p:nvPr>
            <p:ph type="sldNum" sz="quarter" idx="10"/>
          </p:nvPr>
        </p:nvSpPr>
        <p:spPr/>
        <p:txBody>
          <a:bodyPr/>
          <a:lstStyle/>
          <a:p>
            <a:fld id="{8F35CB8A-22DD-4279-9E9E-A49CDB5FBE56}" type="slidenum">
              <a:rPr lang="en-US" smtClean="0"/>
              <a:pPr/>
              <a:t>‹Nr.›</a:t>
            </a:fld>
            <a:endParaRPr lang="en-US"/>
          </a:p>
        </p:txBody>
      </p:sp>
    </p:spTree>
    <p:extLst>
      <p:ext uri="{BB962C8B-B14F-4D97-AF65-F5344CB8AC3E}">
        <p14:creationId xmlns:p14="http://schemas.microsoft.com/office/powerpoint/2010/main" val="2402637148"/>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pos="699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Kapitelfolie - Orang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7298" y="450381"/>
            <a:ext cx="11015817" cy="2938180"/>
          </a:xfrm>
        </p:spPr>
        <p:txBody>
          <a:bodyPr anchor="b"/>
          <a:lstStyle>
            <a:lvl1pPr algn="ctr">
              <a:defRPr sz="6700" b="1">
                <a:solidFill>
                  <a:schemeClr val="tx2"/>
                </a:solidFill>
              </a:defRPr>
            </a:lvl1pPr>
          </a:lstStyle>
          <a:p>
            <a:r>
              <a:rPr lang="en-US" dirty="0" err="1" smtClean="0"/>
              <a:t>Titel</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hinzufügen</a:t>
            </a:r>
            <a:endParaRPr lang="en-US" dirty="0"/>
          </a:p>
        </p:txBody>
      </p:sp>
      <p:sp>
        <p:nvSpPr>
          <p:cNvPr id="7" name="Subtitle 2"/>
          <p:cNvSpPr>
            <a:spLocks noGrp="1"/>
          </p:cNvSpPr>
          <p:nvPr>
            <p:ph type="subTitle" idx="1" hasCustomPrompt="1"/>
          </p:nvPr>
        </p:nvSpPr>
        <p:spPr>
          <a:xfrm>
            <a:off x="587298" y="3430964"/>
            <a:ext cx="11015817" cy="2661351"/>
          </a:xfrm>
        </p:spPr>
        <p:txBody>
          <a:bodyPr>
            <a:noAutofit/>
          </a:bodyPr>
          <a:lstStyle>
            <a:lvl1pPr marL="0" indent="0" algn="ctr">
              <a:buNone/>
              <a:defRPr sz="6700" b="1" cap="all" baseline="0">
                <a:solidFill>
                  <a:schemeClr val="bg1"/>
                </a:solidFill>
              </a:defRPr>
            </a:lvl1pPr>
            <a:lvl2pPr marL="457155" indent="0" algn="ctr">
              <a:buNone/>
              <a:defRPr sz="2000"/>
            </a:lvl2pPr>
            <a:lvl3pPr marL="914309" indent="0" algn="ctr">
              <a:buNone/>
              <a:defRPr sz="1900"/>
            </a:lvl3pPr>
            <a:lvl4pPr marL="1371464" indent="0" algn="ctr">
              <a:buNone/>
              <a:defRPr sz="1600"/>
            </a:lvl4pPr>
            <a:lvl5pPr marL="1828618" indent="0" algn="ctr">
              <a:buNone/>
              <a:defRPr sz="1600"/>
            </a:lvl5pPr>
            <a:lvl6pPr marL="2285774" indent="0" algn="ctr">
              <a:buNone/>
              <a:defRPr sz="1600"/>
            </a:lvl6pPr>
            <a:lvl7pPr marL="2742926" indent="0" algn="ctr">
              <a:buNone/>
              <a:defRPr sz="1600"/>
            </a:lvl7pPr>
            <a:lvl8pPr marL="3200080" indent="0" algn="ctr">
              <a:buNone/>
              <a:defRPr sz="1600"/>
            </a:lvl8pPr>
            <a:lvl9pPr marL="3657235" indent="0" algn="ctr">
              <a:buNone/>
              <a:defRPr sz="1600"/>
            </a:lvl9pPr>
          </a:lstStyle>
          <a:p>
            <a:r>
              <a:rPr lang="en-US" dirty="0" err="1" smtClean="0"/>
              <a:t>Titel</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hinzufügen</a:t>
            </a:r>
            <a:endParaRPr lang="en-US" dirty="0"/>
          </a:p>
        </p:txBody>
      </p:sp>
      <p:sp>
        <p:nvSpPr>
          <p:cNvPr id="3" name="Slide Number Placeholder 2"/>
          <p:cNvSpPr>
            <a:spLocks noGrp="1"/>
          </p:cNvSpPr>
          <p:nvPr>
            <p:ph type="sldNum" sz="quarter" idx="10"/>
          </p:nvPr>
        </p:nvSpPr>
        <p:spPr/>
        <p:txBody>
          <a:bodyPr/>
          <a:lstStyle/>
          <a:p>
            <a:fld id="{8F35CB8A-22DD-4279-9E9E-A49CDB5FBE56}" type="slidenum">
              <a:rPr lang="en-US" smtClean="0"/>
              <a:pPr/>
              <a:t>‹Nr.›</a:t>
            </a:fld>
            <a:endParaRPr lang="en-US"/>
          </a:p>
        </p:txBody>
      </p:sp>
    </p:spTree>
    <p:extLst>
      <p:ext uri="{BB962C8B-B14F-4D97-AF65-F5344CB8AC3E}">
        <p14:creationId xmlns:p14="http://schemas.microsoft.com/office/powerpoint/2010/main" val="3224400722"/>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699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Letzte Folie">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8F35CB8A-22DD-4279-9E9E-A49CDB5FBE56}" type="slidenum">
              <a:rPr lang="en-US" smtClean="0"/>
              <a:pPr/>
              <a:t>‹Nr.›</a:t>
            </a:fld>
            <a:endParaRPr lang="en-US"/>
          </a:p>
        </p:txBody>
      </p:sp>
      <p:pic>
        <p:nvPicPr>
          <p:cNvPr id="1028" name="Picture 4" descr="M:\2_Arbeitsmaterial\Acando-Logo\2015 Neue Logos\Office\Office_Pattern\Pattern_blo_Detail.wmf"/>
          <p:cNvPicPr>
            <a:picLocks noChangeAspect="1" noChangeArrowheads="1"/>
          </p:cNvPicPr>
          <p:nvPr userDrawn="1"/>
        </p:nvPicPr>
        <p:blipFill>
          <a:blip r:embed="rId2" cstate="print"/>
          <a:srcRect/>
          <a:stretch>
            <a:fillRect/>
          </a:stretch>
        </p:blipFill>
        <p:spPr bwMode="auto">
          <a:xfrm>
            <a:off x="1587" y="1128959"/>
            <a:ext cx="12188828" cy="4553491"/>
          </a:xfrm>
          <a:prstGeom prst="rect">
            <a:avLst/>
          </a:prstGeom>
          <a:noFill/>
        </p:spPr>
      </p:pic>
    </p:spTree>
    <p:extLst>
      <p:ext uri="{BB962C8B-B14F-4D97-AF65-F5344CB8AC3E}">
        <p14:creationId xmlns:p14="http://schemas.microsoft.com/office/powerpoint/2010/main" val="2972108914"/>
      </p:ext>
    </p:extLst>
  </p:cSld>
  <p:clrMapOvr>
    <a:masterClrMapping/>
  </p:clrMapOvr>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tandar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de-DE" smtClean="0"/>
              <a:t>Titelmasterformat durch Klicken bearbeiten</a:t>
            </a:r>
            <a:endParaRPr lang="sv-SE"/>
          </a:p>
        </p:txBody>
      </p:sp>
      <p:sp>
        <p:nvSpPr>
          <p:cNvPr id="13" name="Content Placeholder 9"/>
          <p:cNvSpPr>
            <a:spLocks noGrp="1"/>
          </p:cNvSpPr>
          <p:nvPr>
            <p:ph sz="quarter" idx="15"/>
          </p:nvPr>
        </p:nvSpPr>
        <p:spPr>
          <a:xfrm>
            <a:off x="334392" y="1557705"/>
            <a:ext cx="11521633" cy="4681033"/>
          </a:xfrm>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sv-SE" dirty="0"/>
          </a:p>
        </p:txBody>
      </p:sp>
      <p:sp>
        <p:nvSpPr>
          <p:cNvPr id="6" name="Slide Number Placeholder 5"/>
          <p:cNvSpPr>
            <a:spLocks noGrp="1"/>
          </p:cNvSpPr>
          <p:nvPr>
            <p:ph type="sldNum" sz="quarter" idx="18"/>
          </p:nvPr>
        </p:nvSpPr>
        <p:spPr/>
        <p:txBody>
          <a:bodyPr/>
          <a:lstStyle>
            <a:lvl1pPr>
              <a:defRPr/>
            </a:lvl1pPr>
          </a:lstStyle>
          <a:p>
            <a:pPr>
              <a:defRPr/>
            </a:pPr>
            <a:fld id="{167059F5-D541-4CCE-9C94-CDD37FCFF25E}" type="slidenum">
              <a:rPr lang="sv-SE"/>
              <a:pPr>
                <a:defRPr/>
              </a:pPr>
              <a:t>‹Nr.›</a:t>
            </a:fld>
            <a:endParaRPr lang="sv-SE" dirty="0"/>
          </a:p>
        </p:txBody>
      </p:sp>
    </p:spTree>
    <p:extLst>
      <p:ext uri="{BB962C8B-B14F-4D97-AF65-F5344CB8AC3E}">
        <p14:creationId xmlns:p14="http://schemas.microsoft.com/office/powerpoint/2010/main" val="110287162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Startfolie mit Bild">
    <p:spTree>
      <p:nvGrpSpPr>
        <p:cNvPr id="1" name=""/>
        <p:cNvGrpSpPr/>
        <p:nvPr/>
      </p:nvGrpSpPr>
      <p:grpSpPr>
        <a:xfrm>
          <a:off x="0" y="0"/>
          <a:ext cx="0" cy="0"/>
          <a:chOff x="0" y="0"/>
          <a:chExt cx="0" cy="0"/>
        </a:xfrm>
      </p:grpSpPr>
      <p:sp>
        <p:nvSpPr>
          <p:cNvPr id="3" name="Bildplatzhalter 2"/>
          <p:cNvSpPr>
            <a:spLocks noGrp="1"/>
          </p:cNvSpPr>
          <p:nvPr>
            <p:ph type="pic" sz="quarter" idx="10"/>
          </p:nvPr>
        </p:nvSpPr>
        <p:spPr>
          <a:xfrm>
            <a:off x="704713" y="2169337"/>
            <a:ext cx="10800000" cy="4140975"/>
          </a:xfrm>
        </p:spPr>
        <p:txBody>
          <a:bodyPr/>
          <a:lstStyle>
            <a:lvl1pPr marL="0" indent="0">
              <a:buNone/>
              <a:defRPr/>
            </a:lvl1pPr>
          </a:lstStyle>
          <a:p>
            <a:r>
              <a:rPr lang="de-DE" smtClean="0"/>
              <a:t>Bild durch Klicken auf Symbol hinzufügen</a:t>
            </a:r>
            <a:endParaRPr lang="de-DE" dirty="0"/>
          </a:p>
        </p:txBody>
      </p:sp>
      <p:sp>
        <p:nvSpPr>
          <p:cNvPr id="7" name="Subtitle 2"/>
          <p:cNvSpPr>
            <a:spLocks noGrp="1"/>
          </p:cNvSpPr>
          <p:nvPr>
            <p:ph type="subTitle" idx="1" hasCustomPrompt="1"/>
          </p:nvPr>
        </p:nvSpPr>
        <p:spPr>
          <a:xfrm>
            <a:off x="701599" y="1157241"/>
            <a:ext cx="7239114" cy="540000"/>
          </a:xfrm>
        </p:spPr>
        <p:txBody>
          <a:bodyPr>
            <a:noAutofit/>
          </a:bodyPr>
          <a:lstStyle>
            <a:lvl1pPr marL="0" indent="0" algn="l">
              <a:buNone/>
              <a:defRPr sz="1600">
                <a:solidFill>
                  <a:schemeClr val="tx2"/>
                </a:solidFill>
              </a:defRPr>
            </a:lvl1pPr>
            <a:lvl2pPr marL="457155" indent="0" algn="ctr">
              <a:buNone/>
              <a:defRPr sz="2000"/>
            </a:lvl2pPr>
            <a:lvl3pPr marL="914309" indent="0" algn="ctr">
              <a:buNone/>
              <a:defRPr sz="1900"/>
            </a:lvl3pPr>
            <a:lvl4pPr marL="1371464" indent="0" algn="ctr">
              <a:buNone/>
              <a:defRPr sz="1600"/>
            </a:lvl4pPr>
            <a:lvl5pPr marL="1828618" indent="0" algn="ctr">
              <a:buNone/>
              <a:defRPr sz="1600"/>
            </a:lvl5pPr>
            <a:lvl6pPr marL="2285774" indent="0" algn="ctr">
              <a:buNone/>
              <a:defRPr sz="1600"/>
            </a:lvl6pPr>
            <a:lvl7pPr marL="2742926" indent="0" algn="ctr">
              <a:buNone/>
              <a:defRPr sz="1600"/>
            </a:lvl7pPr>
            <a:lvl8pPr marL="3200080" indent="0" algn="ctr">
              <a:buNone/>
              <a:defRPr sz="1600"/>
            </a:lvl8pPr>
            <a:lvl9pPr marL="3657235" indent="0" algn="ctr">
              <a:buNone/>
              <a:defRPr sz="1600"/>
            </a:lvl9pPr>
          </a:lstStyle>
          <a:p>
            <a:r>
              <a:rPr lang="de-DE" dirty="0" smtClean="0"/>
              <a:t>Untertitel eingeben</a:t>
            </a:r>
            <a:endParaRPr lang="en-US" dirty="0"/>
          </a:p>
        </p:txBody>
      </p:sp>
      <p:sp>
        <p:nvSpPr>
          <p:cNvPr id="6" name="Title Placeholder 1"/>
          <p:cNvSpPr>
            <a:spLocks noGrp="1"/>
          </p:cNvSpPr>
          <p:nvPr>
            <p:ph type="title"/>
          </p:nvPr>
        </p:nvSpPr>
        <p:spPr>
          <a:xfrm>
            <a:off x="704713" y="311387"/>
            <a:ext cx="7236000" cy="720000"/>
          </a:xfrm>
          <a:prstGeom prst="rect">
            <a:avLst/>
          </a:prstGeom>
        </p:spPr>
        <p:txBody>
          <a:bodyPr vert="horz" lIns="0" tIns="45704" rIns="91408" bIns="45704" rtlCol="0" anchor="b">
            <a:noAutofit/>
          </a:bodyPr>
          <a:lstStyle/>
          <a:p>
            <a:r>
              <a:rPr lang="de-DE" smtClean="0"/>
              <a:t>Titelmasterformat durch Klicken bearbeiten</a:t>
            </a:r>
            <a:endParaRPr lang="en-US" dirty="0"/>
          </a:p>
        </p:txBody>
      </p:sp>
      <p:sp>
        <p:nvSpPr>
          <p:cNvPr id="8" name="Slide Number Placeholder 5"/>
          <p:cNvSpPr>
            <a:spLocks noGrp="1"/>
          </p:cNvSpPr>
          <p:nvPr>
            <p:ph type="sldNum" sz="quarter" idx="4"/>
          </p:nvPr>
        </p:nvSpPr>
        <p:spPr>
          <a:xfrm>
            <a:off x="11504713" y="6321199"/>
            <a:ext cx="685700" cy="365125"/>
          </a:xfrm>
          <a:prstGeom prst="rect">
            <a:avLst/>
          </a:prstGeom>
        </p:spPr>
        <p:txBody>
          <a:bodyPr vert="horz" lIns="0" tIns="0" rIns="0" bIns="0" rtlCol="0" anchor="ctr"/>
          <a:lstStyle>
            <a:lvl1pPr algn="ctr">
              <a:defRPr sz="800">
                <a:solidFill>
                  <a:schemeClr val="tx1">
                    <a:tint val="75000"/>
                  </a:schemeClr>
                </a:solidFill>
                <a:latin typeface="+mn-lt"/>
              </a:defRPr>
            </a:lvl1pPr>
          </a:lstStyle>
          <a:p>
            <a:fld id="{8F35CB8A-22DD-4279-9E9E-A49CDB5FBE56}" type="slidenum">
              <a:rPr lang="en-US" smtClean="0"/>
              <a:pPr/>
              <a:t>‹Nr.›</a:t>
            </a:fld>
            <a:endParaRPr lang="en-US" dirty="0"/>
          </a:p>
        </p:txBody>
      </p:sp>
      <p:sp>
        <p:nvSpPr>
          <p:cNvPr id="9" name="Fußzeilenplatzhalter 3"/>
          <p:cNvSpPr>
            <a:spLocks noGrp="1"/>
          </p:cNvSpPr>
          <p:nvPr>
            <p:ph type="ftr" sz="quarter" idx="3"/>
          </p:nvPr>
        </p:nvSpPr>
        <p:spPr>
          <a:xfrm>
            <a:off x="1640265" y="6321199"/>
            <a:ext cx="8509756" cy="365125"/>
          </a:xfrm>
          <a:prstGeom prst="rect">
            <a:avLst/>
          </a:prstGeom>
        </p:spPr>
        <p:txBody>
          <a:bodyPr vert="horz" lIns="91440" tIns="45720" rIns="91440" bIns="45720" rtlCol="0" anchor="ctr"/>
          <a:lstStyle>
            <a:lvl1pPr algn="l">
              <a:defRPr sz="800">
                <a:solidFill>
                  <a:schemeClr val="tx1">
                    <a:tint val="75000"/>
                  </a:schemeClr>
                </a:solidFill>
                <a:latin typeface="+mn-lt"/>
              </a:defRPr>
            </a:lvl1pPr>
          </a:lstStyle>
          <a:p>
            <a:endParaRPr lang="de-DE" dirty="0"/>
          </a:p>
        </p:txBody>
      </p:sp>
      <p:sp>
        <p:nvSpPr>
          <p:cNvPr id="10" name="Datumsplatzhalter 4"/>
          <p:cNvSpPr>
            <a:spLocks noGrp="1"/>
          </p:cNvSpPr>
          <p:nvPr>
            <p:ph type="dt" sz="half" idx="2"/>
          </p:nvPr>
        </p:nvSpPr>
        <p:spPr>
          <a:xfrm>
            <a:off x="704713" y="6321199"/>
            <a:ext cx="935551" cy="365125"/>
          </a:xfrm>
          <a:prstGeom prst="rect">
            <a:avLst/>
          </a:prstGeom>
        </p:spPr>
        <p:txBody>
          <a:bodyPr vert="horz" lIns="91440" tIns="45720" rIns="91440" bIns="45720" rtlCol="0" anchor="ctr"/>
          <a:lstStyle>
            <a:lvl1pPr algn="l">
              <a:defRPr sz="800">
                <a:solidFill>
                  <a:schemeClr val="tx1">
                    <a:tint val="75000"/>
                  </a:schemeClr>
                </a:solidFill>
                <a:latin typeface="+mn-lt"/>
              </a:defRPr>
            </a:lvl1pPr>
          </a:lstStyle>
          <a:p>
            <a:endParaRPr lang="de-DE" dirty="0"/>
          </a:p>
        </p:txBody>
      </p:sp>
      <p:pic>
        <p:nvPicPr>
          <p:cNvPr id="11" name="Grafik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69312" y="496204"/>
            <a:ext cx="2519672" cy="440556"/>
          </a:xfrm>
          <a:prstGeom prst="rect">
            <a:avLst/>
          </a:prstGeom>
        </p:spPr>
      </p:pic>
    </p:spTree>
    <p:extLst>
      <p:ext uri="{BB962C8B-B14F-4D97-AF65-F5344CB8AC3E}">
        <p14:creationId xmlns:p14="http://schemas.microsoft.com/office/powerpoint/2010/main" val="23333835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1_Startfolie ohne Bild">
    <p:spTree>
      <p:nvGrpSpPr>
        <p:cNvPr id="1" name=""/>
        <p:cNvGrpSpPr/>
        <p:nvPr/>
      </p:nvGrpSpPr>
      <p:grpSpPr>
        <a:xfrm>
          <a:off x="0" y="0"/>
          <a:ext cx="0" cy="0"/>
          <a:chOff x="0" y="0"/>
          <a:chExt cx="0" cy="0"/>
        </a:xfrm>
      </p:grpSpPr>
      <p:pic>
        <p:nvPicPr>
          <p:cNvPr id="1026" name="Picture 2" descr="M:\2_Arbeitsmaterial\Acando-Logo\2015 Neue Logos\Office\Office_Pattern\Pattern_Beige_RGB_Web_angeschnitten.wmf"/>
          <p:cNvPicPr>
            <a:picLocks noChangeAspect="1" noChangeArrowheads="1"/>
          </p:cNvPicPr>
          <p:nvPr/>
        </p:nvPicPr>
        <p:blipFill>
          <a:blip r:embed="rId2" cstate="print"/>
          <a:srcRect/>
          <a:stretch>
            <a:fillRect/>
          </a:stretch>
        </p:blipFill>
        <p:spPr bwMode="auto">
          <a:xfrm>
            <a:off x="1" y="2731918"/>
            <a:ext cx="12188827" cy="4127670"/>
          </a:xfrm>
          <a:prstGeom prst="rect">
            <a:avLst/>
          </a:prstGeom>
          <a:noFill/>
        </p:spPr>
      </p:pic>
      <p:sp>
        <p:nvSpPr>
          <p:cNvPr id="6" name="Subtitle 2"/>
          <p:cNvSpPr>
            <a:spLocks noGrp="1"/>
          </p:cNvSpPr>
          <p:nvPr>
            <p:ph type="subTitle" idx="1" hasCustomPrompt="1"/>
          </p:nvPr>
        </p:nvSpPr>
        <p:spPr>
          <a:xfrm>
            <a:off x="701599" y="1157241"/>
            <a:ext cx="7203114" cy="540000"/>
          </a:xfrm>
        </p:spPr>
        <p:txBody>
          <a:bodyPr>
            <a:noAutofit/>
          </a:bodyPr>
          <a:lstStyle>
            <a:lvl1pPr marL="0" indent="0" algn="l">
              <a:buNone/>
              <a:defRPr sz="1600">
                <a:solidFill>
                  <a:schemeClr val="tx2"/>
                </a:solidFill>
              </a:defRPr>
            </a:lvl1pPr>
            <a:lvl2pPr marL="457155" indent="0" algn="ctr">
              <a:buNone/>
              <a:defRPr sz="2000"/>
            </a:lvl2pPr>
            <a:lvl3pPr marL="914309" indent="0" algn="ctr">
              <a:buNone/>
              <a:defRPr sz="1900"/>
            </a:lvl3pPr>
            <a:lvl4pPr marL="1371464" indent="0" algn="ctr">
              <a:buNone/>
              <a:defRPr sz="1600"/>
            </a:lvl4pPr>
            <a:lvl5pPr marL="1828618" indent="0" algn="ctr">
              <a:buNone/>
              <a:defRPr sz="1600"/>
            </a:lvl5pPr>
            <a:lvl6pPr marL="2285774" indent="0" algn="ctr">
              <a:buNone/>
              <a:defRPr sz="1600"/>
            </a:lvl6pPr>
            <a:lvl7pPr marL="2742926" indent="0" algn="ctr">
              <a:buNone/>
              <a:defRPr sz="1600"/>
            </a:lvl7pPr>
            <a:lvl8pPr marL="3200080" indent="0" algn="ctr">
              <a:buNone/>
              <a:defRPr sz="1600"/>
            </a:lvl8pPr>
            <a:lvl9pPr marL="3657235" indent="0" algn="ctr">
              <a:buNone/>
              <a:defRPr sz="1600"/>
            </a:lvl9pPr>
          </a:lstStyle>
          <a:p>
            <a:r>
              <a:rPr lang="de-DE" dirty="0" smtClean="0"/>
              <a:t>Untertitel eingeben</a:t>
            </a:r>
            <a:endParaRPr lang="en-US" dirty="0"/>
          </a:p>
        </p:txBody>
      </p:sp>
      <p:sp>
        <p:nvSpPr>
          <p:cNvPr id="7" name="Title Placeholder 1"/>
          <p:cNvSpPr>
            <a:spLocks noGrp="1"/>
          </p:cNvSpPr>
          <p:nvPr>
            <p:ph type="title"/>
          </p:nvPr>
        </p:nvSpPr>
        <p:spPr>
          <a:xfrm>
            <a:off x="704713" y="311387"/>
            <a:ext cx="7200000" cy="720000"/>
          </a:xfrm>
          <a:prstGeom prst="rect">
            <a:avLst/>
          </a:prstGeom>
        </p:spPr>
        <p:txBody>
          <a:bodyPr vert="horz" lIns="0" tIns="45704" rIns="91408" bIns="45704" rtlCol="0" anchor="b">
            <a:noAutofit/>
          </a:bodyPr>
          <a:lstStyle/>
          <a:p>
            <a:r>
              <a:rPr lang="de-DE" smtClean="0"/>
              <a:t>Titelmasterformat durch Klicken bearbeiten</a:t>
            </a:r>
            <a:endParaRPr lang="en-US" dirty="0"/>
          </a:p>
        </p:txBody>
      </p:sp>
      <p:pic>
        <p:nvPicPr>
          <p:cNvPr id="8" name="Grafik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4713" y="469846"/>
            <a:ext cx="2520000" cy="439792"/>
          </a:xfrm>
          <a:prstGeom prst="rect">
            <a:avLst/>
          </a:prstGeom>
        </p:spPr>
      </p:pic>
      <p:pic>
        <p:nvPicPr>
          <p:cNvPr id="9" name="Picture 2" descr="M:\2_Arbeitsmaterial\Acando-Logo\2015 Neue Logos\Office\Office_Pattern\Pattern_Beige_RGB_Web_angeschnitten.wmf"/>
          <p:cNvPicPr>
            <a:picLocks noChangeAspect="1" noChangeArrowheads="1"/>
          </p:cNvPicPr>
          <p:nvPr userDrawn="1"/>
        </p:nvPicPr>
        <p:blipFill>
          <a:blip r:embed="rId2" cstate="print"/>
          <a:srcRect/>
          <a:stretch>
            <a:fillRect/>
          </a:stretch>
        </p:blipFill>
        <p:spPr bwMode="auto">
          <a:xfrm>
            <a:off x="3" y="2731918"/>
            <a:ext cx="12188827" cy="4127670"/>
          </a:xfrm>
          <a:prstGeom prst="rect">
            <a:avLst/>
          </a:prstGeom>
          <a:noFill/>
        </p:spPr>
      </p:pic>
    </p:spTree>
    <p:extLst>
      <p:ext uri="{BB962C8B-B14F-4D97-AF65-F5344CB8AC3E}">
        <p14:creationId xmlns:p14="http://schemas.microsoft.com/office/powerpoint/2010/main" val="3879947369"/>
      </p:ext>
    </p:extLst>
  </p:cSld>
  <p:clrMapOvr>
    <a:masterClrMapping/>
  </p:clrMapOvr>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el und Inhalt">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704713" y="311387"/>
            <a:ext cx="10800000" cy="720000"/>
          </a:xfrm>
          <a:prstGeom prst="rect">
            <a:avLst/>
          </a:prstGeom>
        </p:spPr>
        <p:txBody>
          <a:bodyPr vert="horz" lIns="0" tIns="45704" rIns="91408" bIns="45704" rtlCol="0" anchor="b">
            <a:noAutofit/>
          </a:bodyPr>
          <a:lstStyle>
            <a:lvl1pPr>
              <a:defRPr/>
            </a:lvl1pPr>
          </a:lstStyle>
          <a:p>
            <a:r>
              <a:rPr lang="de-DE" dirty="0" smtClean="0"/>
              <a:t>Titel eingeben</a:t>
            </a:r>
            <a:endParaRPr lang="en-US" dirty="0"/>
          </a:p>
        </p:txBody>
      </p:sp>
      <p:sp>
        <p:nvSpPr>
          <p:cNvPr id="7" name="Text Placeholder 2"/>
          <p:cNvSpPr>
            <a:spLocks noGrp="1"/>
          </p:cNvSpPr>
          <p:nvPr>
            <p:ph idx="1"/>
          </p:nvPr>
        </p:nvSpPr>
        <p:spPr>
          <a:xfrm>
            <a:off x="698066" y="1282422"/>
            <a:ext cx="10800000" cy="5027891"/>
          </a:xfrm>
          <a:prstGeom prst="rect">
            <a:avLst/>
          </a:prstGeom>
        </p:spPr>
        <p:txBody>
          <a:bodyPr vert="horz" lIns="0" tIns="45704" rIns="91408" bIns="45704" rtlCol="0">
            <a:noAutofit/>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umsplatzhalter 3"/>
          <p:cNvSpPr>
            <a:spLocks noGrp="1"/>
          </p:cNvSpPr>
          <p:nvPr>
            <p:ph type="dt" sz="half" idx="10"/>
          </p:nvPr>
        </p:nvSpPr>
        <p:spPr/>
        <p:txBody>
          <a:bodyPr/>
          <a:lstStyle/>
          <a:p>
            <a:endParaRPr lang="de-DE">
              <a:solidFill>
                <a:srgbClr val="3C3C3C">
                  <a:tint val="75000"/>
                </a:srgbClr>
              </a:solidFill>
            </a:endParaRPr>
          </a:p>
        </p:txBody>
      </p:sp>
      <p:sp>
        <p:nvSpPr>
          <p:cNvPr id="8" name="Fußzeilenplatzhalter 7"/>
          <p:cNvSpPr>
            <a:spLocks noGrp="1"/>
          </p:cNvSpPr>
          <p:nvPr>
            <p:ph type="ftr" sz="quarter" idx="11"/>
          </p:nvPr>
        </p:nvSpPr>
        <p:spPr/>
        <p:txBody>
          <a:bodyPr/>
          <a:lstStyle/>
          <a:p>
            <a:endParaRPr lang="de-DE" dirty="0">
              <a:solidFill>
                <a:srgbClr val="3C3C3C">
                  <a:tint val="75000"/>
                </a:srgbClr>
              </a:solidFill>
            </a:endParaRPr>
          </a:p>
        </p:txBody>
      </p:sp>
      <p:sp>
        <p:nvSpPr>
          <p:cNvPr id="12" name="Slide Number Placeholder 5"/>
          <p:cNvSpPr>
            <a:spLocks noGrp="1"/>
          </p:cNvSpPr>
          <p:nvPr>
            <p:ph type="sldNum" sz="quarter" idx="4"/>
          </p:nvPr>
        </p:nvSpPr>
        <p:spPr>
          <a:xfrm>
            <a:off x="11504713" y="6321199"/>
            <a:ext cx="685700" cy="365125"/>
          </a:xfrm>
          <a:prstGeom prst="rect">
            <a:avLst/>
          </a:prstGeom>
        </p:spPr>
        <p:txBody>
          <a:bodyPr vert="horz" lIns="0" tIns="0" rIns="0" bIns="0" rtlCol="0" anchor="ctr"/>
          <a:lstStyle>
            <a:lvl1pPr algn="ctr">
              <a:defRPr sz="800">
                <a:solidFill>
                  <a:schemeClr val="tx1">
                    <a:tint val="75000"/>
                  </a:schemeClr>
                </a:solidFill>
                <a:latin typeface="+mn-lt"/>
              </a:defRPr>
            </a:lvl1pPr>
          </a:lstStyle>
          <a:p>
            <a:fld id="{8F35CB8A-22DD-4279-9E9E-A49CDB5FBE56}" type="slidenum">
              <a:rPr lang="en-US" smtClean="0">
                <a:solidFill>
                  <a:srgbClr val="3C3C3C">
                    <a:tint val="75000"/>
                  </a:srgbClr>
                </a:solidFill>
              </a:rPr>
              <a:pPr/>
              <a:t>‹Nr.›</a:t>
            </a:fld>
            <a:endParaRPr lang="en-US">
              <a:solidFill>
                <a:srgbClr val="3C3C3C">
                  <a:tint val="75000"/>
                </a:srgbClr>
              </a:solidFill>
            </a:endParaRPr>
          </a:p>
        </p:txBody>
      </p:sp>
    </p:spTree>
    <p:extLst>
      <p:ext uri="{BB962C8B-B14F-4D97-AF65-F5344CB8AC3E}">
        <p14:creationId xmlns:p14="http://schemas.microsoft.com/office/powerpoint/2010/main" val="20456554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nhalt mit Untertitel">
    <p:spTree>
      <p:nvGrpSpPr>
        <p:cNvPr id="1" name=""/>
        <p:cNvGrpSpPr/>
        <p:nvPr/>
      </p:nvGrpSpPr>
      <p:grpSpPr>
        <a:xfrm>
          <a:off x="0" y="0"/>
          <a:ext cx="0" cy="0"/>
          <a:chOff x="0" y="0"/>
          <a:chExt cx="0" cy="0"/>
        </a:xfrm>
      </p:grpSpPr>
      <p:sp>
        <p:nvSpPr>
          <p:cNvPr id="9" name="Text Placeholder 7"/>
          <p:cNvSpPr>
            <a:spLocks noGrp="1"/>
          </p:cNvSpPr>
          <p:nvPr>
            <p:ph type="body" sz="quarter" idx="14" hasCustomPrompt="1"/>
          </p:nvPr>
        </p:nvSpPr>
        <p:spPr>
          <a:xfrm>
            <a:off x="704713" y="1014625"/>
            <a:ext cx="10800000" cy="324075"/>
          </a:xfrm>
        </p:spPr>
        <p:txBody>
          <a:bodyPr rIns="0" bIns="0" anchor="b"/>
          <a:lstStyle>
            <a:lvl1pPr marL="0" indent="0">
              <a:buNone/>
              <a:defRPr sz="1600" cap="none" baseline="0">
                <a:solidFill>
                  <a:schemeClr val="tx2"/>
                </a:solidFill>
              </a:defRPr>
            </a:lvl1pPr>
          </a:lstStyle>
          <a:p>
            <a:pPr lvl="0"/>
            <a:r>
              <a:rPr lang="en-US" dirty="0" err="1" smtClean="0"/>
              <a:t>Untertitel</a:t>
            </a:r>
            <a:r>
              <a:rPr lang="en-US" dirty="0" smtClean="0"/>
              <a:t> </a:t>
            </a:r>
            <a:r>
              <a:rPr lang="en-US" dirty="0" err="1" smtClean="0"/>
              <a:t>eingeben</a:t>
            </a:r>
            <a:endParaRPr lang="en-US" dirty="0" smtClean="0"/>
          </a:p>
        </p:txBody>
      </p:sp>
      <p:sp>
        <p:nvSpPr>
          <p:cNvPr id="10" name="Title Placeholder 1"/>
          <p:cNvSpPr>
            <a:spLocks noGrp="1"/>
          </p:cNvSpPr>
          <p:nvPr>
            <p:ph type="title" hasCustomPrompt="1"/>
          </p:nvPr>
        </p:nvSpPr>
        <p:spPr>
          <a:xfrm>
            <a:off x="704713" y="311387"/>
            <a:ext cx="10800000" cy="720000"/>
          </a:xfrm>
          <a:prstGeom prst="rect">
            <a:avLst/>
          </a:prstGeom>
        </p:spPr>
        <p:txBody>
          <a:bodyPr vert="horz" lIns="0" tIns="45704" rIns="91408" bIns="45704" rtlCol="0" anchor="b">
            <a:noAutofit/>
          </a:bodyPr>
          <a:lstStyle>
            <a:lvl1pPr>
              <a:defRPr/>
            </a:lvl1pPr>
          </a:lstStyle>
          <a:p>
            <a:r>
              <a:rPr lang="de-DE" dirty="0" smtClean="0"/>
              <a:t>Titel eingeben</a:t>
            </a:r>
            <a:endParaRPr lang="en-US" dirty="0"/>
          </a:p>
        </p:txBody>
      </p:sp>
      <p:sp>
        <p:nvSpPr>
          <p:cNvPr id="15" name="Text Placeholder 2"/>
          <p:cNvSpPr>
            <a:spLocks noGrp="1"/>
          </p:cNvSpPr>
          <p:nvPr>
            <p:ph idx="1"/>
          </p:nvPr>
        </p:nvSpPr>
        <p:spPr>
          <a:xfrm>
            <a:off x="698066" y="1994697"/>
            <a:ext cx="10800000" cy="4320000"/>
          </a:xfrm>
          <a:prstGeom prst="rect">
            <a:avLst/>
          </a:prstGeom>
        </p:spPr>
        <p:txBody>
          <a:bodyPr vert="horz" lIns="0" tIns="45704" rIns="91408" bIns="45704" rtlCol="0">
            <a:noAutofit/>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18" name="Slide Number Placeholder 5"/>
          <p:cNvSpPr>
            <a:spLocks noGrp="1"/>
          </p:cNvSpPr>
          <p:nvPr>
            <p:ph type="sldNum" sz="quarter" idx="4"/>
          </p:nvPr>
        </p:nvSpPr>
        <p:spPr>
          <a:xfrm>
            <a:off x="11504713" y="6321199"/>
            <a:ext cx="685700" cy="365125"/>
          </a:xfrm>
          <a:prstGeom prst="rect">
            <a:avLst/>
          </a:prstGeom>
        </p:spPr>
        <p:txBody>
          <a:bodyPr vert="horz" lIns="0" tIns="0" rIns="0" bIns="0" rtlCol="0" anchor="ctr"/>
          <a:lstStyle>
            <a:lvl1pPr algn="ctr">
              <a:defRPr sz="800">
                <a:solidFill>
                  <a:schemeClr val="tx1">
                    <a:tint val="75000"/>
                  </a:schemeClr>
                </a:solidFill>
                <a:latin typeface="+mn-lt"/>
              </a:defRPr>
            </a:lvl1pPr>
          </a:lstStyle>
          <a:p>
            <a:fld id="{8F35CB8A-22DD-4279-9E9E-A49CDB5FBE56}" type="slidenum">
              <a:rPr lang="en-US" smtClean="0">
                <a:solidFill>
                  <a:srgbClr val="3C3C3C">
                    <a:tint val="75000"/>
                  </a:srgbClr>
                </a:solidFill>
              </a:rPr>
              <a:pPr/>
              <a:t>‹Nr.›</a:t>
            </a:fld>
            <a:endParaRPr lang="en-US">
              <a:solidFill>
                <a:srgbClr val="3C3C3C">
                  <a:tint val="75000"/>
                </a:srgbClr>
              </a:solidFill>
            </a:endParaRPr>
          </a:p>
        </p:txBody>
      </p:sp>
      <p:sp>
        <p:nvSpPr>
          <p:cNvPr id="11" name="Slide Number Placeholder 5"/>
          <p:cNvSpPr txBox="1">
            <a:spLocks/>
          </p:cNvSpPr>
          <p:nvPr/>
        </p:nvSpPr>
        <p:spPr>
          <a:xfrm>
            <a:off x="11504713" y="6321199"/>
            <a:ext cx="685700" cy="365125"/>
          </a:xfrm>
          <a:prstGeom prst="rect">
            <a:avLst/>
          </a:prstGeom>
        </p:spPr>
        <p:txBody>
          <a:bodyPr vert="horz" lIns="0" tIns="0" rIns="0" bIns="0" rtlCol="0" anchor="ctr"/>
          <a:lstStyle>
            <a:defPPr>
              <a:defRPr lang="sv-SE"/>
            </a:defPPr>
            <a:lvl1pPr algn="ctr" rtl="0" fontAlgn="base">
              <a:spcBef>
                <a:spcPct val="0"/>
              </a:spcBef>
              <a:spcAft>
                <a:spcPct val="0"/>
              </a:spcAft>
              <a:defRPr sz="800" kern="1200">
                <a:solidFill>
                  <a:schemeClr val="tx1">
                    <a:tint val="75000"/>
                  </a:schemeClr>
                </a:solidFill>
                <a:latin typeface="+mn-lt"/>
                <a:ea typeface="+mn-ea"/>
                <a:cs typeface="+mn-cs"/>
              </a:defRPr>
            </a:lvl1pPr>
            <a:lvl2pPr marL="609585" algn="l" rtl="0" fontAlgn="base">
              <a:spcBef>
                <a:spcPct val="0"/>
              </a:spcBef>
              <a:spcAft>
                <a:spcPct val="0"/>
              </a:spcAft>
              <a:defRPr kern="1200">
                <a:solidFill>
                  <a:schemeClr val="tx1"/>
                </a:solidFill>
                <a:latin typeface="Arial" charset="0"/>
                <a:ea typeface="+mn-ea"/>
                <a:cs typeface="+mn-cs"/>
              </a:defRPr>
            </a:lvl2pPr>
            <a:lvl3pPr marL="1219170" algn="l" rtl="0" fontAlgn="base">
              <a:spcBef>
                <a:spcPct val="0"/>
              </a:spcBef>
              <a:spcAft>
                <a:spcPct val="0"/>
              </a:spcAft>
              <a:defRPr kern="1200">
                <a:solidFill>
                  <a:schemeClr val="tx1"/>
                </a:solidFill>
                <a:latin typeface="Arial" charset="0"/>
                <a:ea typeface="+mn-ea"/>
                <a:cs typeface="+mn-cs"/>
              </a:defRPr>
            </a:lvl3pPr>
            <a:lvl4pPr marL="1828754" algn="l" rtl="0" fontAlgn="base">
              <a:spcBef>
                <a:spcPct val="0"/>
              </a:spcBef>
              <a:spcAft>
                <a:spcPct val="0"/>
              </a:spcAft>
              <a:defRPr kern="1200">
                <a:solidFill>
                  <a:schemeClr val="tx1"/>
                </a:solidFill>
                <a:latin typeface="Arial" charset="0"/>
                <a:ea typeface="+mn-ea"/>
                <a:cs typeface="+mn-cs"/>
              </a:defRPr>
            </a:lvl4pPr>
            <a:lvl5pPr marL="2438339" algn="l" rtl="0" fontAlgn="base">
              <a:spcBef>
                <a:spcPct val="0"/>
              </a:spcBef>
              <a:spcAft>
                <a:spcPct val="0"/>
              </a:spcAft>
              <a:defRPr kern="1200">
                <a:solidFill>
                  <a:schemeClr val="tx1"/>
                </a:solidFill>
                <a:latin typeface="Arial" charset="0"/>
                <a:ea typeface="+mn-ea"/>
                <a:cs typeface="+mn-cs"/>
              </a:defRPr>
            </a:lvl5pPr>
            <a:lvl6pPr marL="3047924" algn="l" defTabSz="1219170" rtl="0" eaLnBrk="1" latinLnBrk="0" hangingPunct="1">
              <a:defRPr kern="1200">
                <a:solidFill>
                  <a:schemeClr val="tx1"/>
                </a:solidFill>
                <a:latin typeface="Arial" charset="0"/>
                <a:ea typeface="+mn-ea"/>
                <a:cs typeface="+mn-cs"/>
              </a:defRPr>
            </a:lvl6pPr>
            <a:lvl7pPr marL="3657509" algn="l" defTabSz="1219170" rtl="0" eaLnBrk="1" latinLnBrk="0" hangingPunct="1">
              <a:defRPr kern="1200">
                <a:solidFill>
                  <a:schemeClr val="tx1"/>
                </a:solidFill>
                <a:latin typeface="Arial" charset="0"/>
                <a:ea typeface="+mn-ea"/>
                <a:cs typeface="+mn-cs"/>
              </a:defRPr>
            </a:lvl7pPr>
            <a:lvl8pPr marL="4267093" algn="l" defTabSz="1219170" rtl="0" eaLnBrk="1" latinLnBrk="0" hangingPunct="1">
              <a:defRPr kern="1200">
                <a:solidFill>
                  <a:schemeClr val="tx1"/>
                </a:solidFill>
                <a:latin typeface="Arial" charset="0"/>
                <a:ea typeface="+mn-ea"/>
                <a:cs typeface="+mn-cs"/>
              </a:defRPr>
            </a:lvl8pPr>
            <a:lvl9pPr marL="4876678" algn="l" defTabSz="1219170" rtl="0" eaLnBrk="1" latinLnBrk="0" hangingPunct="1">
              <a:defRPr kern="1200">
                <a:solidFill>
                  <a:schemeClr val="tx1"/>
                </a:solidFill>
                <a:latin typeface="Arial" charset="0"/>
                <a:ea typeface="+mn-ea"/>
                <a:cs typeface="+mn-cs"/>
              </a:defRPr>
            </a:lvl9pPr>
          </a:lstStyle>
          <a:p>
            <a:fld id="{8F35CB8A-22DD-4279-9E9E-A49CDB5FBE56}" type="slidenum">
              <a:rPr lang="en-US" smtClean="0"/>
              <a:pPr/>
              <a:t>‹Nr.›</a:t>
            </a:fld>
            <a:endParaRPr lang="en-US" dirty="0"/>
          </a:p>
        </p:txBody>
      </p:sp>
      <p:sp>
        <p:nvSpPr>
          <p:cNvPr id="13" name="Fußzeilenplatzhalter 3"/>
          <p:cNvSpPr>
            <a:spLocks noGrp="1"/>
          </p:cNvSpPr>
          <p:nvPr>
            <p:ph type="ftr" sz="quarter" idx="3"/>
          </p:nvPr>
        </p:nvSpPr>
        <p:spPr>
          <a:xfrm>
            <a:off x="1640265" y="6321199"/>
            <a:ext cx="8509756" cy="365125"/>
          </a:xfrm>
          <a:prstGeom prst="rect">
            <a:avLst/>
          </a:prstGeom>
        </p:spPr>
        <p:txBody>
          <a:bodyPr vert="horz" lIns="91440" tIns="45720" rIns="91440" bIns="45720" rtlCol="0" anchor="ctr"/>
          <a:lstStyle>
            <a:lvl1pPr algn="l">
              <a:defRPr sz="800">
                <a:solidFill>
                  <a:schemeClr val="tx1">
                    <a:tint val="75000"/>
                  </a:schemeClr>
                </a:solidFill>
                <a:latin typeface="+mn-lt"/>
              </a:defRPr>
            </a:lvl1pPr>
          </a:lstStyle>
          <a:p>
            <a:endParaRPr lang="de-DE" dirty="0"/>
          </a:p>
        </p:txBody>
      </p:sp>
      <p:sp>
        <p:nvSpPr>
          <p:cNvPr id="14" name="Datumsplatzhalter 4"/>
          <p:cNvSpPr>
            <a:spLocks noGrp="1"/>
          </p:cNvSpPr>
          <p:nvPr>
            <p:ph type="dt" sz="half" idx="2"/>
          </p:nvPr>
        </p:nvSpPr>
        <p:spPr>
          <a:xfrm>
            <a:off x="704713" y="6321199"/>
            <a:ext cx="935551" cy="365125"/>
          </a:xfrm>
          <a:prstGeom prst="rect">
            <a:avLst/>
          </a:prstGeom>
        </p:spPr>
        <p:txBody>
          <a:bodyPr vert="horz" lIns="91440" tIns="45720" rIns="91440" bIns="45720" rtlCol="0" anchor="ctr"/>
          <a:lstStyle>
            <a:lvl1pPr algn="l">
              <a:defRPr sz="800">
                <a:solidFill>
                  <a:schemeClr val="tx1">
                    <a:tint val="75000"/>
                  </a:schemeClr>
                </a:solidFill>
                <a:latin typeface="+mn-lt"/>
              </a:defRPr>
            </a:lvl1pPr>
          </a:lstStyle>
          <a:p>
            <a:endParaRPr lang="de-DE" dirty="0"/>
          </a:p>
        </p:txBody>
      </p:sp>
      <p:cxnSp>
        <p:nvCxnSpPr>
          <p:cNvPr id="16" name="Straight Connector 6"/>
          <p:cNvCxnSpPr/>
          <p:nvPr/>
        </p:nvCxnSpPr>
        <p:spPr>
          <a:xfrm>
            <a:off x="688435" y="1496891"/>
            <a:ext cx="10800000" cy="0"/>
          </a:xfrm>
          <a:prstGeom prst="line">
            <a:avLst/>
          </a:prstGeom>
          <a:ln w="508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5905393"/>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Startfolie ohne Bild">
    <p:spTree>
      <p:nvGrpSpPr>
        <p:cNvPr id="1" name=""/>
        <p:cNvGrpSpPr/>
        <p:nvPr/>
      </p:nvGrpSpPr>
      <p:grpSpPr>
        <a:xfrm>
          <a:off x="0" y="0"/>
          <a:ext cx="0" cy="0"/>
          <a:chOff x="0" y="0"/>
          <a:chExt cx="0" cy="0"/>
        </a:xfrm>
      </p:grpSpPr>
      <p:sp>
        <p:nvSpPr>
          <p:cNvPr id="2" name="Title 1"/>
          <p:cNvSpPr>
            <a:spLocks noGrp="1"/>
          </p:cNvSpPr>
          <p:nvPr>
            <p:ph type="ctrTitle"/>
          </p:nvPr>
        </p:nvSpPr>
        <p:spPr>
          <a:xfrm>
            <a:off x="587299" y="584335"/>
            <a:ext cx="7565040" cy="757413"/>
          </a:xfrm>
        </p:spPr>
        <p:txBody>
          <a:bodyPr anchor="t"/>
          <a:lstStyle>
            <a:lvl1pPr algn="l">
              <a:defRPr sz="2000">
                <a:solidFill>
                  <a:schemeClr val="tx2"/>
                </a:solidFill>
              </a:defRPr>
            </a:lvl1pPr>
          </a:lstStyle>
          <a:p>
            <a:r>
              <a:rPr lang="de-DE" smtClean="0"/>
              <a:t>Titelmasterformat durch Klicken bearbeiten</a:t>
            </a:r>
            <a:endParaRPr lang="en-US" dirty="0"/>
          </a:p>
        </p:txBody>
      </p:sp>
      <p:sp>
        <p:nvSpPr>
          <p:cNvPr id="3" name="Subtitle 2"/>
          <p:cNvSpPr>
            <a:spLocks noGrp="1"/>
          </p:cNvSpPr>
          <p:nvPr>
            <p:ph type="subTitle" idx="1"/>
          </p:nvPr>
        </p:nvSpPr>
        <p:spPr>
          <a:xfrm>
            <a:off x="587299" y="1354964"/>
            <a:ext cx="7565040" cy="797249"/>
          </a:xfrm>
        </p:spPr>
        <p:txBody>
          <a:bodyPr>
            <a:noAutofit/>
          </a:bodyPr>
          <a:lstStyle>
            <a:lvl1pPr marL="0" indent="0" algn="l">
              <a:buNone/>
              <a:defRPr sz="1600">
                <a:solidFill>
                  <a:schemeClr val="tx1"/>
                </a:solidFill>
              </a:defRPr>
            </a:lvl1pPr>
            <a:lvl2pPr marL="457155" indent="0" algn="ctr">
              <a:buNone/>
              <a:defRPr sz="2000"/>
            </a:lvl2pPr>
            <a:lvl3pPr marL="914309" indent="0" algn="ctr">
              <a:buNone/>
              <a:defRPr sz="1900"/>
            </a:lvl3pPr>
            <a:lvl4pPr marL="1371464" indent="0" algn="ctr">
              <a:buNone/>
              <a:defRPr sz="1600"/>
            </a:lvl4pPr>
            <a:lvl5pPr marL="1828618" indent="0" algn="ctr">
              <a:buNone/>
              <a:defRPr sz="1600"/>
            </a:lvl5pPr>
            <a:lvl6pPr marL="2285774" indent="0" algn="ctr">
              <a:buNone/>
              <a:defRPr sz="1600"/>
            </a:lvl6pPr>
            <a:lvl7pPr marL="2742926" indent="0" algn="ctr">
              <a:buNone/>
              <a:defRPr sz="1600"/>
            </a:lvl7pPr>
            <a:lvl8pPr marL="3200080" indent="0" algn="ctr">
              <a:buNone/>
              <a:defRPr sz="1600"/>
            </a:lvl8pPr>
            <a:lvl9pPr marL="3657235" indent="0" algn="ctr">
              <a:buNone/>
              <a:defRPr sz="1600"/>
            </a:lvl9pPr>
          </a:lstStyle>
          <a:p>
            <a:r>
              <a:rPr lang="de-DE" smtClean="0"/>
              <a:t>Formatvorlage des Untertitelmasters durch Klicken bearbeiten</a:t>
            </a:r>
            <a:endParaRPr lang="en-US" dirty="0"/>
          </a:p>
        </p:txBody>
      </p:sp>
      <p:pic>
        <p:nvPicPr>
          <p:cNvPr id="8" name="Picture 2" descr="M:\2_Arbeitsmaterial\Acando-Logo\2015 Neue Logos\Office\Office_Acando_Tagline\Acando_Tagline_Blue.wmf"/>
          <p:cNvPicPr>
            <a:picLocks noChangeAspect="1" noChangeArrowheads="1"/>
          </p:cNvPicPr>
          <p:nvPr userDrawn="1"/>
        </p:nvPicPr>
        <p:blipFill>
          <a:blip r:embed="rId2" cstate="print"/>
          <a:srcRect/>
          <a:stretch>
            <a:fillRect/>
          </a:stretch>
        </p:blipFill>
        <p:spPr bwMode="auto">
          <a:xfrm>
            <a:off x="9072969" y="538292"/>
            <a:ext cx="2519672" cy="818385"/>
          </a:xfrm>
          <a:prstGeom prst="rect">
            <a:avLst/>
          </a:prstGeom>
          <a:noFill/>
        </p:spPr>
      </p:pic>
      <p:pic>
        <p:nvPicPr>
          <p:cNvPr id="1026" name="Picture 2" descr="M:\2_Arbeitsmaterial\Acando-Logo\2015 Neue Logos\Office\Office_Pattern\Pattern_Beige_RGB_Web_angeschnitten.wmf"/>
          <p:cNvPicPr>
            <a:picLocks noChangeAspect="1" noChangeArrowheads="1"/>
          </p:cNvPicPr>
          <p:nvPr userDrawn="1"/>
        </p:nvPicPr>
        <p:blipFill>
          <a:blip r:embed="rId3" cstate="print"/>
          <a:srcRect/>
          <a:stretch>
            <a:fillRect/>
          </a:stretch>
        </p:blipFill>
        <p:spPr bwMode="auto">
          <a:xfrm>
            <a:off x="1" y="2731918"/>
            <a:ext cx="12188827" cy="4127670"/>
          </a:xfrm>
          <a:prstGeom prst="rect">
            <a:avLst/>
          </a:prstGeom>
          <a:noFill/>
        </p:spPr>
      </p:pic>
    </p:spTree>
    <p:extLst>
      <p:ext uri="{BB962C8B-B14F-4D97-AF65-F5344CB8AC3E}">
        <p14:creationId xmlns:p14="http://schemas.microsoft.com/office/powerpoint/2010/main" val="1637228527"/>
      </p:ext>
    </p:extLst>
  </p:cSld>
  <p:clrMapOvr>
    <a:masterClrMapping/>
  </p:clrMapOvr>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 Inhalte ">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704628" y="1270001"/>
            <a:ext cx="5220000" cy="5040312"/>
          </a:xfrm>
        </p:spPr>
        <p:txBody>
          <a:bodyPr/>
          <a:lstStyle>
            <a:lvl1pPr marL="0" marR="0" indent="0" algn="l" defTabSz="914332" rtl="0" eaLnBrk="1" fontAlgn="auto" latinLnBrk="0" hangingPunct="1">
              <a:lnSpc>
                <a:spcPct val="120000"/>
              </a:lnSpc>
              <a:spcBef>
                <a:spcPts val="0"/>
              </a:spcBef>
              <a:spcAft>
                <a:spcPts val="600"/>
              </a:spcAft>
              <a:buClr>
                <a:srgbClr val="FF6C2F"/>
              </a:buClr>
              <a:buSzTx/>
              <a:buFont typeface="Arial" panose="020B0604020202020204" pitchFamily="34" charset="0"/>
              <a:buNone/>
              <a:tabLst/>
              <a:defRPr>
                <a:solidFill>
                  <a:schemeClr val="tx1"/>
                </a:solidFill>
              </a:defRPr>
            </a:lvl1pPr>
            <a:lvl2pPr marL="182563" marR="0" indent="-182563" algn="l" defTabSz="914332" rtl="0" eaLnBrk="1" fontAlgn="auto" latinLnBrk="0" hangingPunct="1">
              <a:lnSpc>
                <a:spcPct val="120000"/>
              </a:lnSpc>
              <a:spcBef>
                <a:spcPts val="0"/>
              </a:spcBef>
              <a:spcAft>
                <a:spcPts val="600"/>
              </a:spcAft>
              <a:buClr>
                <a:srgbClr val="FF6C2F"/>
              </a:buClr>
              <a:buSzTx/>
              <a:buFont typeface="Arial" panose="020B0604020202020204" pitchFamily="34" charset="0"/>
              <a:buChar char="•"/>
              <a:tabLst/>
              <a:defRPr>
                <a:solidFill>
                  <a:schemeClr val="tx1"/>
                </a:solidFill>
              </a:defRPr>
            </a:lvl2pPr>
            <a:lvl3pPr marL="355600" marR="0" indent="-173038" algn="l" defTabSz="914332" rtl="0" eaLnBrk="1" fontAlgn="auto" latinLnBrk="0" hangingPunct="1">
              <a:lnSpc>
                <a:spcPct val="120000"/>
              </a:lnSpc>
              <a:spcBef>
                <a:spcPts val="0"/>
              </a:spcBef>
              <a:spcAft>
                <a:spcPts val="0"/>
              </a:spcAft>
              <a:buClrTx/>
              <a:buSzTx/>
              <a:buFont typeface="Trebuchet MS" panose="020B0603020202020204" pitchFamily="34" charset="0"/>
              <a:buChar char="−"/>
              <a:tabLst/>
              <a:defRPr>
                <a:solidFill>
                  <a:schemeClr val="tx1"/>
                </a:solidFill>
              </a:defRPr>
            </a:lvl3pPr>
            <a:lvl4pPr marL="539750" marR="0" indent="-184150" algn="l" defTabSz="914332" rtl="0" eaLnBrk="1" fontAlgn="auto" latinLnBrk="0" hangingPunct="1">
              <a:lnSpc>
                <a:spcPct val="120000"/>
              </a:lnSpc>
              <a:spcBef>
                <a:spcPts val="0"/>
              </a:spcBef>
              <a:spcAft>
                <a:spcPts val="0"/>
              </a:spcAft>
              <a:buClrTx/>
              <a:buSzTx/>
              <a:buFont typeface="Trebuchet MS" panose="020B0603020202020204" pitchFamily="34" charset="0"/>
              <a:buChar char="−"/>
              <a:tabLst/>
              <a:defRPr>
                <a:solidFill>
                  <a:schemeClr val="tx1"/>
                </a:solidFill>
              </a:defRPr>
            </a:lvl4pPr>
            <a:lvl5pPr marL="722313" marR="0" indent="-182563" algn="l" defTabSz="914332" rtl="0" eaLnBrk="1" fontAlgn="auto" latinLnBrk="0" hangingPunct="1">
              <a:lnSpc>
                <a:spcPct val="120000"/>
              </a:lnSpc>
              <a:spcBef>
                <a:spcPts val="0"/>
              </a:spcBef>
              <a:spcAft>
                <a:spcPts val="0"/>
              </a:spcAft>
              <a:buClrTx/>
              <a:buSzTx/>
              <a:buFont typeface="Trebuchet MS" panose="020B0603020202020204" pitchFamily="34" charset="0"/>
              <a:buChar char="−"/>
              <a:tabLst/>
              <a:defRPr>
                <a:solidFill>
                  <a:schemeClr val="tx1"/>
                </a:solidFill>
              </a:defRPr>
            </a:lvl5pPr>
          </a:lstStyle>
          <a:p>
            <a:pPr marL="0" marR="0" lvl="0" indent="0" algn="l" defTabSz="914332" rtl="0" eaLnBrk="1" fontAlgn="auto" latinLnBrk="0" hangingPunct="1">
              <a:lnSpc>
                <a:spcPct val="120000"/>
              </a:lnSpc>
              <a:spcBef>
                <a:spcPts val="0"/>
              </a:spcBef>
              <a:spcAft>
                <a:spcPts val="600"/>
              </a:spcAft>
              <a:buClr>
                <a:srgbClr val="FF6C2F"/>
              </a:buClr>
              <a:buSzTx/>
              <a:buFont typeface="Arial" panose="020B0604020202020204" pitchFamily="34" charset="0"/>
              <a:buNone/>
              <a:tabLst/>
              <a:defRPr/>
            </a:pPr>
            <a:r>
              <a:rPr kumimoji="0" lang="de-DE" sz="1800" b="0" i="0" u="none" strike="noStrike" kern="1200" cap="none" spc="0" normalizeH="0" baseline="0" noProof="0" dirty="0" smtClean="0">
                <a:ln>
                  <a:noFill/>
                </a:ln>
                <a:solidFill>
                  <a:srgbClr val="3C3C3C"/>
                </a:solidFill>
                <a:effectLst/>
                <a:uLnTx/>
                <a:uFillTx/>
                <a:latin typeface="+mn-lt"/>
                <a:ea typeface="+mn-ea"/>
                <a:cs typeface="+mn-cs"/>
              </a:rPr>
              <a:t>Erste Ebene</a:t>
            </a:r>
          </a:p>
          <a:p>
            <a:pPr marL="182563" marR="0" lvl="1" indent="-182563" algn="l" defTabSz="914332" rtl="0" eaLnBrk="1" fontAlgn="auto" latinLnBrk="0" hangingPunct="1">
              <a:lnSpc>
                <a:spcPct val="120000"/>
              </a:lnSpc>
              <a:spcBef>
                <a:spcPts val="0"/>
              </a:spcBef>
              <a:spcAft>
                <a:spcPts val="600"/>
              </a:spcAft>
              <a:buClr>
                <a:srgbClr val="FF6C2F"/>
              </a:buClr>
              <a:buSzTx/>
              <a:buFont typeface="Arial" panose="020B0604020202020204" pitchFamily="34" charset="0"/>
              <a:buChar char="•"/>
              <a:tabLst/>
              <a:defRPr/>
            </a:pPr>
            <a:r>
              <a:rPr kumimoji="0" lang="de-DE" sz="1600" b="0" i="0" u="none" strike="noStrike" kern="1200" cap="none" spc="0" normalizeH="0" baseline="0" noProof="0" dirty="0" smtClean="0">
                <a:ln>
                  <a:noFill/>
                </a:ln>
                <a:solidFill>
                  <a:srgbClr val="3C3C3C"/>
                </a:solidFill>
                <a:effectLst/>
                <a:uLnTx/>
                <a:uFillTx/>
                <a:latin typeface="+mn-lt"/>
                <a:ea typeface="+mn-ea"/>
                <a:cs typeface="+mn-cs"/>
              </a:rPr>
              <a:t>Zweite Ebene</a:t>
            </a:r>
          </a:p>
          <a:p>
            <a:pPr marL="355600" marR="0" lvl="2" indent="-173038" algn="l" defTabSz="914332" rtl="0" eaLnBrk="1" fontAlgn="auto" latinLnBrk="0" hangingPunct="1">
              <a:lnSpc>
                <a:spcPct val="120000"/>
              </a:lnSpc>
              <a:spcBef>
                <a:spcPts val="0"/>
              </a:spcBef>
              <a:spcAft>
                <a:spcPts val="0"/>
              </a:spcAft>
              <a:buClrTx/>
              <a:buSzTx/>
              <a:buFont typeface="Trebuchet MS" panose="020B0603020202020204" pitchFamily="34" charset="0"/>
              <a:buChar char="−"/>
              <a:tabLst/>
              <a:defRPr/>
            </a:pPr>
            <a:r>
              <a:rPr kumimoji="0" lang="de-DE" sz="1400" b="0" i="0" u="none" strike="noStrike" kern="1200" cap="none" spc="0" normalizeH="0" baseline="0" noProof="0" dirty="0" smtClean="0">
                <a:ln>
                  <a:noFill/>
                </a:ln>
                <a:solidFill>
                  <a:srgbClr val="3C3C3C"/>
                </a:solidFill>
                <a:effectLst/>
                <a:uLnTx/>
                <a:uFillTx/>
                <a:latin typeface="+mn-lt"/>
                <a:ea typeface="+mn-ea"/>
                <a:cs typeface="+mn-cs"/>
              </a:rPr>
              <a:t>Dritte Ebene</a:t>
            </a:r>
          </a:p>
          <a:p>
            <a:pPr marL="539750" marR="0" lvl="3" indent="-184150" algn="l" defTabSz="914332" rtl="0" eaLnBrk="1" fontAlgn="auto" latinLnBrk="0" hangingPunct="1">
              <a:lnSpc>
                <a:spcPct val="120000"/>
              </a:lnSpc>
              <a:spcBef>
                <a:spcPts val="0"/>
              </a:spcBef>
              <a:spcAft>
                <a:spcPts val="0"/>
              </a:spcAft>
              <a:buClrTx/>
              <a:buSzTx/>
              <a:buFont typeface="Trebuchet MS" panose="020B0603020202020204" pitchFamily="34" charset="0"/>
              <a:buChar char="−"/>
              <a:tabLst/>
              <a:defRPr/>
            </a:pPr>
            <a:r>
              <a:rPr kumimoji="0" lang="de-DE" sz="1200" b="0" i="0" u="none" strike="noStrike" kern="1200" cap="none" spc="0" normalizeH="0" baseline="0" noProof="0" dirty="0" smtClean="0">
                <a:ln>
                  <a:noFill/>
                </a:ln>
                <a:solidFill>
                  <a:srgbClr val="3C3C3C"/>
                </a:solidFill>
                <a:effectLst/>
                <a:uLnTx/>
                <a:uFillTx/>
                <a:latin typeface="+mn-lt"/>
                <a:ea typeface="+mn-ea"/>
                <a:cs typeface="+mn-cs"/>
              </a:rPr>
              <a:t>Vierte Ebene</a:t>
            </a:r>
          </a:p>
          <a:p>
            <a:pPr marL="722313" marR="0" lvl="4" indent="-182563" algn="l" defTabSz="914332" rtl="0" eaLnBrk="1" fontAlgn="auto" latinLnBrk="0" hangingPunct="1">
              <a:lnSpc>
                <a:spcPct val="120000"/>
              </a:lnSpc>
              <a:spcBef>
                <a:spcPts val="0"/>
              </a:spcBef>
              <a:spcAft>
                <a:spcPts val="0"/>
              </a:spcAft>
              <a:buClrTx/>
              <a:buSzTx/>
              <a:buFont typeface="Trebuchet MS" panose="020B0603020202020204" pitchFamily="34" charset="0"/>
              <a:buChar char="−"/>
              <a:tabLst/>
              <a:defRPr/>
            </a:pPr>
            <a:r>
              <a:rPr kumimoji="0" lang="de-DE" sz="1050" b="0" i="0" u="none" strike="noStrike" kern="1200" cap="none" spc="0" normalizeH="0" baseline="0" noProof="0" dirty="0" smtClean="0">
                <a:ln>
                  <a:noFill/>
                </a:ln>
                <a:solidFill>
                  <a:srgbClr val="3C3C3C"/>
                </a:solidFill>
                <a:effectLst/>
                <a:uLnTx/>
                <a:uFillTx/>
                <a:latin typeface="+mn-lt"/>
                <a:ea typeface="+mn-ea"/>
                <a:cs typeface="+mn-cs"/>
              </a:rPr>
              <a:t>Fünfte Ebene</a:t>
            </a:r>
            <a:endParaRPr kumimoji="0" lang="en-US" sz="1050" b="0" i="0" u="none" strike="noStrike" kern="1200" cap="none" spc="0" normalizeH="0" baseline="0" noProof="0" dirty="0">
              <a:ln>
                <a:noFill/>
              </a:ln>
              <a:solidFill>
                <a:srgbClr val="3C3C3C"/>
              </a:solidFill>
              <a:effectLst/>
              <a:uLnTx/>
              <a:uFillTx/>
              <a:latin typeface="+mn-lt"/>
              <a:ea typeface="+mn-ea"/>
              <a:cs typeface="+mn-cs"/>
            </a:endParaRPr>
          </a:p>
        </p:txBody>
      </p:sp>
      <p:sp>
        <p:nvSpPr>
          <p:cNvPr id="8" name="Content Placeholder 2"/>
          <p:cNvSpPr>
            <a:spLocks noGrp="1"/>
          </p:cNvSpPr>
          <p:nvPr>
            <p:ph idx="13" hasCustomPrompt="1"/>
          </p:nvPr>
        </p:nvSpPr>
        <p:spPr>
          <a:xfrm>
            <a:off x="6273851" y="1270001"/>
            <a:ext cx="5220000" cy="5040311"/>
          </a:xfrm>
        </p:spPr>
        <p:txBody>
          <a:bodyPr/>
          <a:lstStyle>
            <a:lvl1pPr marL="0" marR="0" indent="0" algn="l" defTabSz="914332" rtl="0" eaLnBrk="1" fontAlgn="auto" latinLnBrk="0" hangingPunct="1">
              <a:lnSpc>
                <a:spcPct val="120000"/>
              </a:lnSpc>
              <a:spcBef>
                <a:spcPts val="0"/>
              </a:spcBef>
              <a:spcAft>
                <a:spcPts val="600"/>
              </a:spcAft>
              <a:buClr>
                <a:srgbClr val="FF6C2F"/>
              </a:buClr>
              <a:buSzTx/>
              <a:buFont typeface="Arial" panose="020B0604020202020204" pitchFamily="34" charset="0"/>
              <a:buNone/>
              <a:tabLst/>
              <a:defRPr>
                <a:solidFill>
                  <a:schemeClr val="tx1"/>
                </a:solidFill>
              </a:defRPr>
            </a:lvl1pPr>
            <a:lvl2pPr marL="182563" marR="0" indent="-182563" algn="l" defTabSz="914332" rtl="0" eaLnBrk="1" fontAlgn="auto" latinLnBrk="0" hangingPunct="1">
              <a:lnSpc>
                <a:spcPct val="120000"/>
              </a:lnSpc>
              <a:spcBef>
                <a:spcPts val="0"/>
              </a:spcBef>
              <a:spcAft>
                <a:spcPts val="600"/>
              </a:spcAft>
              <a:buClr>
                <a:srgbClr val="FF6C2F"/>
              </a:buClr>
              <a:buSzTx/>
              <a:buFont typeface="Arial" panose="020B0604020202020204" pitchFamily="34" charset="0"/>
              <a:buChar char="•"/>
              <a:tabLst/>
              <a:defRPr>
                <a:solidFill>
                  <a:schemeClr val="tx1"/>
                </a:solidFill>
              </a:defRPr>
            </a:lvl2pPr>
            <a:lvl3pPr marL="355600" marR="0" indent="-173038" algn="l" defTabSz="914332" rtl="0" eaLnBrk="1" fontAlgn="auto" latinLnBrk="0" hangingPunct="1">
              <a:lnSpc>
                <a:spcPct val="120000"/>
              </a:lnSpc>
              <a:spcBef>
                <a:spcPts val="0"/>
              </a:spcBef>
              <a:spcAft>
                <a:spcPts val="0"/>
              </a:spcAft>
              <a:buClrTx/>
              <a:buSzTx/>
              <a:buFont typeface="Trebuchet MS" panose="020B0603020202020204" pitchFamily="34" charset="0"/>
              <a:buChar char="−"/>
              <a:tabLst/>
              <a:defRPr>
                <a:solidFill>
                  <a:schemeClr val="tx1"/>
                </a:solidFill>
              </a:defRPr>
            </a:lvl3pPr>
            <a:lvl4pPr marL="539750" marR="0" indent="-184150" algn="l" defTabSz="914332" rtl="0" eaLnBrk="1" fontAlgn="auto" latinLnBrk="0" hangingPunct="1">
              <a:lnSpc>
                <a:spcPct val="120000"/>
              </a:lnSpc>
              <a:spcBef>
                <a:spcPts val="0"/>
              </a:spcBef>
              <a:spcAft>
                <a:spcPts val="0"/>
              </a:spcAft>
              <a:buClrTx/>
              <a:buSzTx/>
              <a:buFont typeface="Trebuchet MS" panose="020B0603020202020204" pitchFamily="34" charset="0"/>
              <a:buChar char="−"/>
              <a:tabLst/>
              <a:defRPr>
                <a:solidFill>
                  <a:schemeClr val="tx1"/>
                </a:solidFill>
              </a:defRPr>
            </a:lvl4pPr>
            <a:lvl5pPr marL="722313" marR="0" indent="-182563" algn="l" defTabSz="914332" rtl="0" eaLnBrk="1" fontAlgn="auto" latinLnBrk="0" hangingPunct="1">
              <a:lnSpc>
                <a:spcPct val="120000"/>
              </a:lnSpc>
              <a:spcBef>
                <a:spcPts val="0"/>
              </a:spcBef>
              <a:spcAft>
                <a:spcPts val="0"/>
              </a:spcAft>
              <a:buClrTx/>
              <a:buSzTx/>
              <a:buFont typeface="Trebuchet MS" panose="020B0603020202020204" pitchFamily="34" charset="0"/>
              <a:buChar char="−"/>
              <a:tabLst/>
              <a:defRPr>
                <a:solidFill>
                  <a:schemeClr val="tx1"/>
                </a:solidFill>
              </a:defRPr>
            </a:lvl5pPr>
          </a:lstStyle>
          <a:p>
            <a:pPr marL="0" marR="0" lvl="0" indent="0" algn="l" defTabSz="914332" rtl="0" eaLnBrk="1" fontAlgn="auto" latinLnBrk="0" hangingPunct="1">
              <a:lnSpc>
                <a:spcPct val="120000"/>
              </a:lnSpc>
              <a:spcBef>
                <a:spcPts val="0"/>
              </a:spcBef>
              <a:spcAft>
                <a:spcPts val="600"/>
              </a:spcAft>
              <a:buClr>
                <a:srgbClr val="FF6C2F"/>
              </a:buClr>
              <a:buSzTx/>
              <a:buFont typeface="Arial" panose="020B0604020202020204" pitchFamily="34" charset="0"/>
              <a:buNone/>
              <a:tabLst/>
              <a:defRPr/>
            </a:pPr>
            <a:r>
              <a:rPr kumimoji="0" lang="de-DE" sz="1800" b="0" i="0" u="none" strike="noStrike" kern="1200" cap="none" spc="0" normalizeH="0" baseline="0" noProof="0" dirty="0" smtClean="0">
                <a:ln>
                  <a:noFill/>
                </a:ln>
                <a:solidFill>
                  <a:srgbClr val="3C3C3C"/>
                </a:solidFill>
                <a:effectLst/>
                <a:uLnTx/>
                <a:uFillTx/>
                <a:latin typeface="+mn-lt"/>
                <a:ea typeface="+mn-ea"/>
                <a:cs typeface="+mn-cs"/>
              </a:rPr>
              <a:t>Erste Ebene</a:t>
            </a:r>
          </a:p>
          <a:p>
            <a:pPr marL="182563" marR="0" lvl="1" indent="-182563" algn="l" defTabSz="914332" rtl="0" eaLnBrk="1" fontAlgn="auto" latinLnBrk="0" hangingPunct="1">
              <a:lnSpc>
                <a:spcPct val="120000"/>
              </a:lnSpc>
              <a:spcBef>
                <a:spcPts val="0"/>
              </a:spcBef>
              <a:spcAft>
                <a:spcPts val="600"/>
              </a:spcAft>
              <a:buClr>
                <a:srgbClr val="FF6C2F"/>
              </a:buClr>
              <a:buSzTx/>
              <a:buFont typeface="Arial" panose="020B0604020202020204" pitchFamily="34" charset="0"/>
              <a:buChar char="•"/>
              <a:tabLst/>
              <a:defRPr/>
            </a:pPr>
            <a:r>
              <a:rPr kumimoji="0" lang="de-DE" sz="1600" b="0" i="0" u="none" strike="noStrike" kern="1200" cap="none" spc="0" normalizeH="0" baseline="0" noProof="0" dirty="0" smtClean="0">
                <a:ln>
                  <a:noFill/>
                </a:ln>
                <a:solidFill>
                  <a:srgbClr val="3C3C3C"/>
                </a:solidFill>
                <a:effectLst/>
                <a:uLnTx/>
                <a:uFillTx/>
                <a:latin typeface="+mn-lt"/>
                <a:ea typeface="+mn-ea"/>
                <a:cs typeface="+mn-cs"/>
              </a:rPr>
              <a:t>Zweite Ebene</a:t>
            </a:r>
          </a:p>
          <a:p>
            <a:pPr marL="355600" marR="0" lvl="2" indent="-173038" algn="l" defTabSz="914332" rtl="0" eaLnBrk="1" fontAlgn="auto" latinLnBrk="0" hangingPunct="1">
              <a:lnSpc>
                <a:spcPct val="120000"/>
              </a:lnSpc>
              <a:spcBef>
                <a:spcPts val="0"/>
              </a:spcBef>
              <a:spcAft>
                <a:spcPts val="0"/>
              </a:spcAft>
              <a:buClrTx/>
              <a:buSzTx/>
              <a:buFont typeface="Trebuchet MS" panose="020B0603020202020204" pitchFamily="34" charset="0"/>
              <a:buChar char="−"/>
              <a:tabLst/>
              <a:defRPr/>
            </a:pPr>
            <a:r>
              <a:rPr kumimoji="0" lang="de-DE" sz="1400" b="0" i="0" u="none" strike="noStrike" kern="1200" cap="none" spc="0" normalizeH="0" baseline="0" noProof="0" dirty="0" smtClean="0">
                <a:ln>
                  <a:noFill/>
                </a:ln>
                <a:solidFill>
                  <a:srgbClr val="3C3C3C"/>
                </a:solidFill>
                <a:effectLst/>
                <a:uLnTx/>
                <a:uFillTx/>
                <a:latin typeface="+mn-lt"/>
                <a:ea typeface="+mn-ea"/>
                <a:cs typeface="+mn-cs"/>
              </a:rPr>
              <a:t>Dritte Ebene</a:t>
            </a:r>
          </a:p>
          <a:p>
            <a:pPr marL="539750" marR="0" lvl="3" indent="-184150" algn="l" defTabSz="914332" rtl="0" eaLnBrk="1" fontAlgn="auto" latinLnBrk="0" hangingPunct="1">
              <a:lnSpc>
                <a:spcPct val="120000"/>
              </a:lnSpc>
              <a:spcBef>
                <a:spcPts val="0"/>
              </a:spcBef>
              <a:spcAft>
                <a:spcPts val="0"/>
              </a:spcAft>
              <a:buClrTx/>
              <a:buSzTx/>
              <a:buFont typeface="Trebuchet MS" panose="020B0603020202020204" pitchFamily="34" charset="0"/>
              <a:buChar char="−"/>
              <a:tabLst/>
              <a:defRPr/>
            </a:pPr>
            <a:r>
              <a:rPr kumimoji="0" lang="de-DE" sz="1200" b="0" i="0" u="none" strike="noStrike" kern="1200" cap="none" spc="0" normalizeH="0" baseline="0" noProof="0" dirty="0" smtClean="0">
                <a:ln>
                  <a:noFill/>
                </a:ln>
                <a:solidFill>
                  <a:srgbClr val="3C3C3C"/>
                </a:solidFill>
                <a:effectLst/>
                <a:uLnTx/>
                <a:uFillTx/>
                <a:latin typeface="+mn-lt"/>
                <a:ea typeface="+mn-ea"/>
                <a:cs typeface="+mn-cs"/>
              </a:rPr>
              <a:t>Vierte Ebene</a:t>
            </a:r>
          </a:p>
          <a:p>
            <a:pPr marL="722313" marR="0" lvl="4" indent="-182563" algn="l" defTabSz="914332" rtl="0" eaLnBrk="1" fontAlgn="auto" latinLnBrk="0" hangingPunct="1">
              <a:lnSpc>
                <a:spcPct val="120000"/>
              </a:lnSpc>
              <a:spcBef>
                <a:spcPts val="0"/>
              </a:spcBef>
              <a:spcAft>
                <a:spcPts val="0"/>
              </a:spcAft>
              <a:buClrTx/>
              <a:buSzTx/>
              <a:buFont typeface="Trebuchet MS" panose="020B0603020202020204" pitchFamily="34" charset="0"/>
              <a:buChar char="−"/>
              <a:tabLst/>
              <a:defRPr/>
            </a:pPr>
            <a:r>
              <a:rPr kumimoji="0" lang="de-DE" sz="1050" b="0" i="0" u="none" strike="noStrike" kern="1200" cap="none" spc="0" normalizeH="0" baseline="0" noProof="0" dirty="0" smtClean="0">
                <a:ln>
                  <a:noFill/>
                </a:ln>
                <a:solidFill>
                  <a:srgbClr val="3C3C3C"/>
                </a:solidFill>
                <a:effectLst/>
                <a:uLnTx/>
                <a:uFillTx/>
                <a:latin typeface="+mn-lt"/>
                <a:ea typeface="+mn-ea"/>
                <a:cs typeface="+mn-cs"/>
              </a:rPr>
              <a:t>Fünfte Ebene</a:t>
            </a:r>
            <a:endParaRPr kumimoji="0" lang="en-US" sz="1050" b="0" i="0" u="none" strike="noStrike" kern="1200" cap="none" spc="0" normalizeH="0" baseline="0" noProof="0" dirty="0">
              <a:ln>
                <a:noFill/>
              </a:ln>
              <a:solidFill>
                <a:srgbClr val="3C3C3C"/>
              </a:solidFill>
              <a:effectLst/>
              <a:uLnTx/>
              <a:uFillTx/>
              <a:latin typeface="+mn-lt"/>
              <a:ea typeface="+mn-ea"/>
              <a:cs typeface="+mn-cs"/>
            </a:endParaRPr>
          </a:p>
        </p:txBody>
      </p:sp>
      <p:sp>
        <p:nvSpPr>
          <p:cNvPr id="7" name="Title Placeholder 1"/>
          <p:cNvSpPr>
            <a:spLocks noGrp="1"/>
          </p:cNvSpPr>
          <p:nvPr>
            <p:ph type="title" hasCustomPrompt="1"/>
          </p:nvPr>
        </p:nvSpPr>
        <p:spPr>
          <a:xfrm>
            <a:off x="704713" y="311387"/>
            <a:ext cx="10800000" cy="720000"/>
          </a:xfrm>
          <a:prstGeom prst="rect">
            <a:avLst/>
          </a:prstGeom>
        </p:spPr>
        <p:txBody>
          <a:bodyPr vert="horz" lIns="0" tIns="45704" rIns="91408" bIns="45704" rtlCol="0" anchor="b">
            <a:noAutofit/>
          </a:bodyPr>
          <a:lstStyle>
            <a:lvl1pPr>
              <a:defRPr/>
            </a:lvl1pPr>
          </a:lstStyle>
          <a:p>
            <a:r>
              <a:rPr lang="de-DE" dirty="0" smtClean="0"/>
              <a:t>Titel eingeben</a:t>
            </a:r>
            <a:endParaRPr lang="en-US" dirty="0"/>
          </a:p>
        </p:txBody>
      </p:sp>
      <p:sp>
        <p:nvSpPr>
          <p:cNvPr id="10" name="Slide Number Placeholder 5"/>
          <p:cNvSpPr>
            <a:spLocks noGrp="1"/>
          </p:cNvSpPr>
          <p:nvPr>
            <p:ph type="sldNum" sz="quarter" idx="4"/>
          </p:nvPr>
        </p:nvSpPr>
        <p:spPr>
          <a:xfrm>
            <a:off x="11504713" y="6321199"/>
            <a:ext cx="685700" cy="365125"/>
          </a:xfrm>
          <a:prstGeom prst="rect">
            <a:avLst/>
          </a:prstGeom>
        </p:spPr>
        <p:txBody>
          <a:bodyPr vert="horz" lIns="0" tIns="0" rIns="0" bIns="0" rtlCol="0" anchor="ctr"/>
          <a:lstStyle>
            <a:lvl1pPr algn="ctr">
              <a:defRPr sz="800">
                <a:solidFill>
                  <a:schemeClr val="tx1">
                    <a:tint val="75000"/>
                  </a:schemeClr>
                </a:solidFill>
                <a:latin typeface="+mn-lt"/>
              </a:defRPr>
            </a:lvl1pPr>
          </a:lstStyle>
          <a:p>
            <a:fld id="{8F35CB8A-22DD-4279-9E9E-A49CDB5FBE56}" type="slidenum">
              <a:rPr lang="en-US" smtClean="0">
                <a:solidFill>
                  <a:srgbClr val="3C3C3C">
                    <a:tint val="75000"/>
                  </a:srgbClr>
                </a:solidFill>
              </a:rPr>
              <a:pPr/>
              <a:t>‹Nr.›</a:t>
            </a:fld>
            <a:endParaRPr lang="en-US">
              <a:solidFill>
                <a:srgbClr val="3C3C3C">
                  <a:tint val="75000"/>
                </a:srgbClr>
              </a:solidFill>
            </a:endParaRPr>
          </a:p>
        </p:txBody>
      </p:sp>
      <p:sp>
        <p:nvSpPr>
          <p:cNvPr id="6" name="Slide Number Placeholder 5"/>
          <p:cNvSpPr txBox="1">
            <a:spLocks/>
          </p:cNvSpPr>
          <p:nvPr/>
        </p:nvSpPr>
        <p:spPr>
          <a:xfrm>
            <a:off x="11504713" y="6321199"/>
            <a:ext cx="685700" cy="365125"/>
          </a:xfrm>
          <a:prstGeom prst="rect">
            <a:avLst/>
          </a:prstGeom>
        </p:spPr>
        <p:txBody>
          <a:bodyPr vert="horz" lIns="0" tIns="0" rIns="0" bIns="0" rtlCol="0" anchor="ctr"/>
          <a:lstStyle>
            <a:defPPr>
              <a:defRPr lang="sv-SE"/>
            </a:defPPr>
            <a:lvl1pPr algn="ctr" rtl="0" fontAlgn="base">
              <a:spcBef>
                <a:spcPct val="0"/>
              </a:spcBef>
              <a:spcAft>
                <a:spcPct val="0"/>
              </a:spcAft>
              <a:defRPr sz="800" kern="1200">
                <a:solidFill>
                  <a:schemeClr val="tx1">
                    <a:tint val="75000"/>
                  </a:schemeClr>
                </a:solidFill>
                <a:latin typeface="+mn-lt"/>
                <a:ea typeface="+mn-ea"/>
                <a:cs typeface="+mn-cs"/>
              </a:defRPr>
            </a:lvl1pPr>
            <a:lvl2pPr marL="609585" algn="l" rtl="0" fontAlgn="base">
              <a:spcBef>
                <a:spcPct val="0"/>
              </a:spcBef>
              <a:spcAft>
                <a:spcPct val="0"/>
              </a:spcAft>
              <a:defRPr kern="1200">
                <a:solidFill>
                  <a:schemeClr val="tx1"/>
                </a:solidFill>
                <a:latin typeface="Arial" charset="0"/>
                <a:ea typeface="+mn-ea"/>
                <a:cs typeface="+mn-cs"/>
              </a:defRPr>
            </a:lvl2pPr>
            <a:lvl3pPr marL="1219170" algn="l" rtl="0" fontAlgn="base">
              <a:spcBef>
                <a:spcPct val="0"/>
              </a:spcBef>
              <a:spcAft>
                <a:spcPct val="0"/>
              </a:spcAft>
              <a:defRPr kern="1200">
                <a:solidFill>
                  <a:schemeClr val="tx1"/>
                </a:solidFill>
                <a:latin typeface="Arial" charset="0"/>
                <a:ea typeface="+mn-ea"/>
                <a:cs typeface="+mn-cs"/>
              </a:defRPr>
            </a:lvl3pPr>
            <a:lvl4pPr marL="1828754" algn="l" rtl="0" fontAlgn="base">
              <a:spcBef>
                <a:spcPct val="0"/>
              </a:spcBef>
              <a:spcAft>
                <a:spcPct val="0"/>
              </a:spcAft>
              <a:defRPr kern="1200">
                <a:solidFill>
                  <a:schemeClr val="tx1"/>
                </a:solidFill>
                <a:latin typeface="Arial" charset="0"/>
                <a:ea typeface="+mn-ea"/>
                <a:cs typeface="+mn-cs"/>
              </a:defRPr>
            </a:lvl4pPr>
            <a:lvl5pPr marL="2438339" algn="l" rtl="0" fontAlgn="base">
              <a:spcBef>
                <a:spcPct val="0"/>
              </a:spcBef>
              <a:spcAft>
                <a:spcPct val="0"/>
              </a:spcAft>
              <a:defRPr kern="1200">
                <a:solidFill>
                  <a:schemeClr val="tx1"/>
                </a:solidFill>
                <a:latin typeface="Arial" charset="0"/>
                <a:ea typeface="+mn-ea"/>
                <a:cs typeface="+mn-cs"/>
              </a:defRPr>
            </a:lvl5pPr>
            <a:lvl6pPr marL="3047924" algn="l" defTabSz="1219170" rtl="0" eaLnBrk="1" latinLnBrk="0" hangingPunct="1">
              <a:defRPr kern="1200">
                <a:solidFill>
                  <a:schemeClr val="tx1"/>
                </a:solidFill>
                <a:latin typeface="Arial" charset="0"/>
                <a:ea typeface="+mn-ea"/>
                <a:cs typeface="+mn-cs"/>
              </a:defRPr>
            </a:lvl6pPr>
            <a:lvl7pPr marL="3657509" algn="l" defTabSz="1219170" rtl="0" eaLnBrk="1" latinLnBrk="0" hangingPunct="1">
              <a:defRPr kern="1200">
                <a:solidFill>
                  <a:schemeClr val="tx1"/>
                </a:solidFill>
                <a:latin typeface="Arial" charset="0"/>
                <a:ea typeface="+mn-ea"/>
                <a:cs typeface="+mn-cs"/>
              </a:defRPr>
            </a:lvl7pPr>
            <a:lvl8pPr marL="4267093" algn="l" defTabSz="1219170" rtl="0" eaLnBrk="1" latinLnBrk="0" hangingPunct="1">
              <a:defRPr kern="1200">
                <a:solidFill>
                  <a:schemeClr val="tx1"/>
                </a:solidFill>
                <a:latin typeface="Arial" charset="0"/>
                <a:ea typeface="+mn-ea"/>
                <a:cs typeface="+mn-cs"/>
              </a:defRPr>
            </a:lvl8pPr>
            <a:lvl9pPr marL="4876678" algn="l" defTabSz="1219170" rtl="0" eaLnBrk="1" latinLnBrk="0" hangingPunct="1">
              <a:defRPr kern="1200">
                <a:solidFill>
                  <a:schemeClr val="tx1"/>
                </a:solidFill>
                <a:latin typeface="Arial" charset="0"/>
                <a:ea typeface="+mn-ea"/>
                <a:cs typeface="+mn-cs"/>
              </a:defRPr>
            </a:lvl9pPr>
          </a:lstStyle>
          <a:p>
            <a:fld id="{8F35CB8A-22DD-4279-9E9E-A49CDB5FBE56}" type="slidenum">
              <a:rPr lang="en-US" smtClean="0"/>
              <a:pPr/>
              <a:t>‹Nr.›</a:t>
            </a:fld>
            <a:endParaRPr lang="en-US" dirty="0"/>
          </a:p>
        </p:txBody>
      </p:sp>
      <p:sp>
        <p:nvSpPr>
          <p:cNvPr id="9" name="Fußzeilenplatzhalter 3"/>
          <p:cNvSpPr>
            <a:spLocks noGrp="1"/>
          </p:cNvSpPr>
          <p:nvPr>
            <p:ph type="ftr" sz="quarter" idx="3"/>
          </p:nvPr>
        </p:nvSpPr>
        <p:spPr>
          <a:xfrm>
            <a:off x="1640265" y="6321199"/>
            <a:ext cx="8509756" cy="365125"/>
          </a:xfrm>
          <a:prstGeom prst="rect">
            <a:avLst/>
          </a:prstGeom>
        </p:spPr>
        <p:txBody>
          <a:bodyPr vert="horz" lIns="91440" tIns="45720" rIns="91440" bIns="45720" rtlCol="0" anchor="ctr"/>
          <a:lstStyle>
            <a:lvl1pPr algn="l">
              <a:defRPr sz="800">
                <a:solidFill>
                  <a:schemeClr val="tx1">
                    <a:tint val="75000"/>
                  </a:schemeClr>
                </a:solidFill>
                <a:latin typeface="+mn-lt"/>
              </a:defRPr>
            </a:lvl1pPr>
          </a:lstStyle>
          <a:p>
            <a:endParaRPr lang="de-DE" dirty="0"/>
          </a:p>
        </p:txBody>
      </p:sp>
      <p:sp>
        <p:nvSpPr>
          <p:cNvPr id="11" name="Datumsplatzhalter 4"/>
          <p:cNvSpPr>
            <a:spLocks noGrp="1"/>
          </p:cNvSpPr>
          <p:nvPr>
            <p:ph type="dt" sz="half" idx="2"/>
          </p:nvPr>
        </p:nvSpPr>
        <p:spPr>
          <a:xfrm>
            <a:off x="704713" y="6321199"/>
            <a:ext cx="935551" cy="365125"/>
          </a:xfrm>
          <a:prstGeom prst="rect">
            <a:avLst/>
          </a:prstGeom>
        </p:spPr>
        <p:txBody>
          <a:bodyPr vert="horz" lIns="91440" tIns="45720" rIns="91440" bIns="45720" rtlCol="0" anchor="ctr"/>
          <a:lstStyle>
            <a:lvl1pPr algn="l">
              <a:defRPr sz="800">
                <a:solidFill>
                  <a:schemeClr val="tx1">
                    <a:tint val="75000"/>
                  </a:schemeClr>
                </a:solidFill>
                <a:latin typeface="+mn-lt"/>
              </a:defRPr>
            </a:lvl1pPr>
          </a:lstStyle>
          <a:p>
            <a:endParaRPr lang="de-DE" dirty="0"/>
          </a:p>
        </p:txBody>
      </p:sp>
    </p:spTree>
    <p:extLst>
      <p:ext uri="{BB962C8B-B14F-4D97-AF65-F5344CB8AC3E}">
        <p14:creationId xmlns:p14="http://schemas.microsoft.com/office/powerpoint/2010/main" val="18395280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 Inhalte mit Untertitel">
    <p:spTree>
      <p:nvGrpSpPr>
        <p:cNvPr id="1" name=""/>
        <p:cNvGrpSpPr/>
        <p:nvPr/>
      </p:nvGrpSpPr>
      <p:grpSpPr>
        <a:xfrm>
          <a:off x="0" y="0"/>
          <a:ext cx="0" cy="0"/>
          <a:chOff x="0" y="0"/>
          <a:chExt cx="0" cy="0"/>
        </a:xfrm>
      </p:grpSpPr>
      <p:sp>
        <p:nvSpPr>
          <p:cNvPr id="13" name="Text Placeholder 7"/>
          <p:cNvSpPr>
            <a:spLocks noGrp="1"/>
          </p:cNvSpPr>
          <p:nvPr>
            <p:ph type="body" sz="quarter" idx="14" hasCustomPrompt="1"/>
          </p:nvPr>
        </p:nvSpPr>
        <p:spPr>
          <a:xfrm>
            <a:off x="704713" y="1283812"/>
            <a:ext cx="5220000" cy="360000"/>
          </a:xfrm>
        </p:spPr>
        <p:txBody>
          <a:bodyPr rIns="0" bIns="0" anchor="b"/>
          <a:lstStyle>
            <a:lvl1pPr marL="0" indent="0">
              <a:buNone/>
              <a:defRPr sz="1600" cap="all" baseline="0">
                <a:solidFill>
                  <a:schemeClr val="tx2"/>
                </a:solidFill>
              </a:defRPr>
            </a:lvl1pPr>
          </a:lstStyle>
          <a:p>
            <a:pPr lvl="0"/>
            <a:r>
              <a:rPr lang="en-US" dirty="0" err="1" smtClean="0"/>
              <a:t>titel</a:t>
            </a:r>
            <a:r>
              <a:rPr lang="en-US" dirty="0" smtClean="0"/>
              <a:t> </a:t>
            </a:r>
            <a:r>
              <a:rPr lang="en-US" dirty="0" err="1" smtClean="0"/>
              <a:t>eingeben</a:t>
            </a:r>
            <a:endParaRPr lang="en-US" dirty="0" smtClean="0"/>
          </a:p>
        </p:txBody>
      </p:sp>
      <p:sp>
        <p:nvSpPr>
          <p:cNvPr id="14" name="Text Placeholder 7"/>
          <p:cNvSpPr>
            <a:spLocks noGrp="1"/>
          </p:cNvSpPr>
          <p:nvPr>
            <p:ph type="body" sz="quarter" idx="15" hasCustomPrompt="1"/>
          </p:nvPr>
        </p:nvSpPr>
        <p:spPr>
          <a:xfrm>
            <a:off x="6274967" y="1279624"/>
            <a:ext cx="5220000" cy="360000"/>
          </a:xfrm>
        </p:spPr>
        <p:txBody>
          <a:bodyPr rIns="0" bIns="0" anchor="b"/>
          <a:lstStyle>
            <a:lvl1pPr marL="0" indent="0">
              <a:buNone/>
              <a:defRPr sz="1600" cap="all" baseline="0">
                <a:solidFill>
                  <a:schemeClr val="tx2"/>
                </a:solidFill>
              </a:defRPr>
            </a:lvl1pPr>
          </a:lstStyle>
          <a:p>
            <a:pPr lvl="0"/>
            <a:r>
              <a:rPr lang="en-US" dirty="0" err="1" smtClean="0"/>
              <a:t>titel</a:t>
            </a:r>
            <a:r>
              <a:rPr lang="en-US" dirty="0" smtClean="0"/>
              <a:t> </a:t>
            </a:r>
            <a:r>
              <a:rPr lang="en-US" dirty="0" err="1" smtClean="0"/>
              <a:t>eingeben</a:t>
            </a:r>
            <a:endParaRPr lang="en-US" dirty="0" smtClean="0"/>
          </a:p>
        </p:txBody>
      </p:sp>
      <p:sp>
        <p:nvSpPr>
          <p:cNvPr id="17" name="Title Placeholder 1"/>
          <p:cNvSpPr>
            <a:spLocks noGrp="1"/>
          </p:cNvSpPr>
          <p:nvPr>
            <p:ph type="title" hasCustomPrompt="1"/>
          </p:nvPr>
        </p:nvSpPr>
        <p:spPr>
          <a:xfrm>
            <a:off x="704713" y="311387"/>
            <a:ext cx="10800000" cy="720000"/>
          </a:xfrm>
          <a:prstGeom prst="rect">
            <a:avLst/>
          </a:prstGeom>
        </p:spPr>
        <p:txBody>
          <a:bodyPr vert="horz" lIns="0" tIns="45704" rIns="91408" bIns="45704" rtlCol="0" anchor="b">
            <a:noAutofit/>
          </a:bodyPr>
          <a:lstStyle>
            <a:lvl1pPr>
              <a:defRPr/>
            </a:lvl1pPr>
          </a:lstStyle>
          <a:p>
            <a:r>
              <a:rPr lang="de-DE" dirty="0" smtClean="0"/>
              <a:t>Titel eingeben</a:t>
            </a:r>
            <a:endParaRPr lang="en-US" dirty="0"/>
          </a:p>
        </p:txBody>
      </p:sp>
      <p:sp>
        <p:nvSpPr>
          <p:cNvPr id="19" name="Content Placeholder 2"/>
          <p:cNvSpPr>
            <a:spLocks noGrp="1"/>
          </p:cNvSpPr>
          <p:nvPr>
            <p:ph idx="1" hasCustomPrompt="1"/>
          </p:nvPr>
        </p:nvSpPr>
        <p:spPr>
          <a:xfrm>
            <a:off x="699521" y="1996081"/>
            <a:ext cx="5220000" cy="4314232"/>
          </a:xfrm>
        </p:spPr>
        <p:txBody>
          <a:bodyPr/>
          <a:lstStyle>
            <a:lvl1pPr marL="0" marR="0" indent="0" algn="l" defTabSz="914332" rtl="0" eaLnBrk="1" fontAlgn="auto" latinLnBrk="0" hangingPunct="1">
              <a:lnSpc>
                <a:spcPct val="120000"/>
              </a:lnSpc>
              <a:spcBef>
                <a:spcPts val="0"/>
              </a:spcBef>
              <a:spcAft>
                <a:spcPts val="600"/>
              </a:spcAft>
              <a:buClr>
                <a:srgbClr val="FF6C2F"/>
              </a:buClr>
              <a:buSzTx/>
              <a:buFont typeface="Arial" panose="020B0604020202020204" pitchFamily="34" charset="0"/>
              <a:buNone/>
              <a:tabLst/>
              <a:defRPr>
                <a:solidFill>
                  <a:schemeClr val="tx1"/>
                </a:solidFill>
              </a:defRPr>
            </a:lvl1pPr>
            <a:lvl2pPr marL="182563" marR="0" indent="-182563" algn="l" defTabSz="914332" rtl="0" eaLnBrk="1" fontAlgn="auto" latinLnBrk="0" hangingPunct="1">
              <a:lnSpc>
                <a:spcPct val="120000"/>
              </a:lnSpc>
              <a:spcBef>
                <a:spcPts val="0"/>
              </a:spcBef>
              <a:spcAft>
                <a:spcPts val="600"/>
              </a:spcAft>
              <a:buClr>
                <a:srgbClr val="FF6C2F"/>
              </a:buClr>
              <a:buSzTx/>
              <a:buFont typeface="Arial" panose="020B0604020202020204" pitchFamily="34" charset="0"/>
              <a:buChar char="•"/>
              <a:tabLst/>
              <a:defRPr>
                <a:solidFill>
                  <a:schemeClr val="tx1"/>
                </a:solidFill>
              </a:defRPr>
            </a:lvl2pPr>
            <a:lvl3pPr marL="355600" marR="0" indent="-173038" algn="l" defTabSz="914332" rtl="0" eaLnBrk="1" fontAlgn="auto" latinLnBrk="0" hangingPunct="1">
              <a:lnSpc>
                <a:spcPct val="120000"/>
              </a:lnSpc>
              <a:spcBef>
                <a:spcPts val="0"/>
              </a:spcBef>
              <a:spcAft>
                <a:spcPts val="0"/>
              </a:spcAft>
              <a:buClrTx/>
              <a:buSzTx/>
              <a:buFont typeface="Trebuchet MS" panose="020B0603020202020204" pitchFamily="34" charset="0"/>
              <a:buChar char="−"/>
              <a:tabLst/>
              <a:defRPr>
                <a:solidFill>
                  <a:schemeClr val="tx1"/>
                </a:solidFill>
              </a:defRPr>
            </a:lvl3pPr>
            <a:lvl4pPr marL="539750" marR="0" indent="-184150" algn="l" defTabSz="914332" rtl="0" eaLnBrk="1" fontAlgn="auto" latinLnBrk="0" hangingPunct="1">
              <a:lnSpc>
                <a:spcPct val="120000"/>
              </a:lnSpc>
              <a:spcBef>
                <a:spcPts val="0"/>
              </a:spcBef>
              <a:spcAft>
                <a:spcPts val="0"/>
              </a:spcAft>
              <a:buClrTx/>
              <a:buSzTx/>
              <a:buFont typeface="Trebuchet MS" panose="020B0603020202020204" pitchFamily="34" charset="0"/>
              <a:buChar char="−"/>
              <a:tabLst/>
              <a:defRPr>
                <a:solidFill>
                  <a:schemeClr val="tx1"/>
                </a:solidFill>
              </a:defRPr>
            </a:lvl4pPr>
            <a:lvl5pPr marL="722313" marR="0" indent="-182563" algn="l" defTabSz="914332" rtl="0" eaLnBrk="1" fontAlgn="auto" latinLnBrk="0" hangingPunct="1">
              <a:lnSpc>
                <a:spcPct val="120000"/>
              </a:lnSpc>
              <a:spcBef>
                <a:spcPts val="0"/>
              </a:spcBef>
              <a:spcAft>
                <a:spcPts val="0"/>
              </a:spcAft>
              <a:buClrTx/>
              <a:buSzTx/>
              <a:buFont typeface="Trebuchet MS" panose="020B0603020202020204" pitchFamily="34" charset="0"/>
              <a:buChar char="−"/>
              <a:tabLst/>
              <a:defRPr>
                <a:solidFill>
                  <a:schemeClr val="tx1"/>
                </a:solidFill>
              </a:defRPr>
            </a:lvl5pPr>
          </a:lstStyle>
          <a:p>
            <a:pPr marL="0" marR="0" lvl="0" indent="0" algn="l" defTabSz="914332" rtl="0" eaLnBrk="1" fontAlgn="auto" latinLnBrk="0" hangingPunct="1">
              <a:lnSpc>
                <a:spcPct val="120000"/>
              </a:lnSpc>
              <a:spcBef>
                <a:spcPts val="0"/>
              </a:spcBef>
              <a:spcAft>
                <a:spcPts val="600"/>
              </a:spcAft>
              <a:buClr>
                <a:srgbClr val="FF6C2F"/>
              </a:buClr>
              <a:buSzTx/>
              <a:buFont typeface="Arial" panose="020B0604020202020204" pitchFamily="34" charset="0"/>
              <a:buNone/>
              <a:tabLst/>
              <a:defRPr/>
            </a:pPr>
            <a:r>
              <a:rPr kumimoji="0" lang="de-DE" sz="1800" b="0" i="0" u="none" strike="noStrike" kern="1200" cap="none" spc="0" normalizeH="0" baseline="0" noProof="0" dirty="0" smtClean="0">
                <a:ln>
                  <a:noFill/>
                </a:ln>
                <a:solidFill>
                  <a:srgbClr val="3C3C3C"/>
                </a:solidFill>
                <a:effectLst/>
                <a:uLnTx/>
                <a:uFillTx/>
                <a:latin typeface="+mn-lt"/>
                <a:ea typeface="+mn-ea"/>
                <a:cs typeface="+mn-cs"/>
              </a:rPr>
              <a:t>Erste Ebene</a:t>
            </a:r>
          </a:p>
          <a:p>
            <a:pPr marL="182563" marR="0" lvl="1" indent="-182563" algn="l" defTabSz="914332" rtl="0" eaLnBrk="1" fontAlgn="auto" latinLnBrk="0" hangingPunct="1">
              <a:lnSpc>
                <a:spcPct val="120000"/>
              </a:lnSpc>
              <a:spcBef>
                <a:spcPts val="0"/>
              </a:spcBef>
              <a:spcAft>
                <a:spcPts val="600"/>
              </a:spcAft>
              <a:buClr>
                <a:srgbClr val="FF6C2F"/>
              </a:buClr>
              <a:buSzTx/>
              <a:buFont typeface="Arial" panose="020B0604020202020204" pitchFamily="34" charset="0"/>
              <a:buChar char="•"/>
              <a:tabLst/>
              <a:defRPr/>
            </a:pPr>
            <a:r>
              <a:rPr kumimoji="0" lang="de-DE" sz="1600" b="0" i="0" u="none" strike="noStrike" kern="1200" cap="none" spc="0" normalizeH="0" baseline="0" noProof="0" dirty="0" smtClean="0">
                <a:ln>
                  <a:noFill/>
                </a:ln>
                <a:solidFill>
                  <a:srgbClr val="3C3C3C"/>
                </a:solidFill>
                <a:effectLst/>
                <a:uLnTx/>
                <a:uFillTx/>
                <a:latin typeface="+mn-lt"/>
                <a:ea typeface="+mn-ea"/>
                <a:cs typeface="+mn-cs"/>
              </a:rPr>
              <a:t>Zweite Ebene</a:t>
            </a:r>
          </a:p>
          <a:p>
            <a:pPr marL="355600" marR="0" lvl="2" indent="-173038" algn="l" defTabSz="914332" rtl="0" eaLnBrk="1" fontAlgn="auto" latinLnBrk="0" hangingPunct="1">
              <a:lnSpc>
                <a:spcPct val="120000"/>
              </a:lnSpc>
              <a:spcBef>
                <a:spcPts val="0"/>
              </a:spcBef>
              <a:spcAft>
                <a:spcPts val="0"/>
              </a:spcAft>
              <a:buClrTx/>
              <a:buSzTx/>
              <a:buFont typeface="Trebuchet MS" panose="020B0603020202020204" pitchFamily="34" charset="0"/>
              <a:buChar char="−"/>
              <a:tabLst/>
              <a:defRPr/>
            </a:pPr>
            <a:r>
              <a:rPr kumimoji="0" lang="de-DE" sz="1400" b="0" i="0" u="none" strike="noStrike" kern="1200" cap="none" spc="0" normalizeH="0" baseline="0" noProof="0" dirty="0" smtClean="0">
                <a:ln>
                  <a:noFill/>
                </a:ln>
                <a:solidFill>
                  <a:srgbClr val="3C3C3C"/>
                </a:solidFill>
                <a:effectLst/>
                <a:uLnTx/>
                <a:uFillTx/>
                <a:latin typeface="+mn-lt"/>
                <a:ea typeface="+mn-ea"/>
                <a:cs typeface="+mn-cs"/>
              </a:rPr>
              <a:t>Dritte Ebene</a:t>
            </a:r>
          </a:p>
          <a:p>
            <a:pPr marL="539750" marR="0" lvl="3" indent="-184150" algn="l" defTabSz="914332" rtl="0" eaLnBrk="1" fontAlgn="auto" latinLnBrk="0" hangingPunct="1">
              <a:lnSpc>
                <a:spcPct val="120000"/>
              </a:lnSpc>
              <a:spcBef>
                <a:spcPts val="0"/>
              </a:spcBef>
              <a:spcAft>
                <a:spcPts val="0"/>
              </a:spcAft>
              <a:buClrTx/>
              <a:buSzTx/>
              <a:buFont typeface="Trebuchet MS" panose="020B0603020202020204" pitchFamily="34" charset="0"/>
              <a:buChar char="−"/>
              <a:tabLst/>
              <a:defRPr/>
            </a:pPr>
            <a:r>
              <a:rPr kumimoji="0" lang="de-DE" sz="1200" b="0" i="0" u="none" strike="noStrike" kern="1200" cap="none" spc="0" normalizeH="0" baseline="0" noProof="0" dirty="0" smtClean="0">
                <a:ln>
                  <a:noFill/>
                </a:ln>
                <a:solidFill>
                  <a:srgbClr val="3C3C3C"/>
                </a:solidFill>
                <a:effectLst/>
                <a:uLnTx/>
                <a:uFillTx/>
                <a:latin typeface="+mn-lt"/>
                <a:ea typeface="+mn-ea"/>
                <a:cs typeface="+mn-cs"/>
              </a:rPr>
              <a:t>Vierte Ebene</a:t>
            </a:r>
          </a:p>
          <a:p>
            <a:pPr marL="722313" marR="0" lvl="4" indent="-182563" algn="l" defTabSz="914332" rtl="0" eaLnBrk="1" fontAlgn="auto" latinLnBrk="0" hangingPunct="1">
              <a:lnSpc>
                <a:spcPct val="120000"/>
              </a:lnSpc>
              <a:spcBef>
                <a:spcPts val="0"/>
              </a:spcBef>
              <a:spcAft>
                <a:spcPts val="0"/>
              </a:spcAft>
              <a:buClrTx/>
              <a:buSzTx/>
              <a:buFont typeface="Trebuchet MS" panose="020B0603020202020204" pitchFamily="34" charset="0"/>
              <a:buChar char="−"/>
              <a:tabLst/>
              <a:defRPr/>
            </a:pPr>
            <a:r>
              <a:rPr kumimoji="0" lang="de-DE" sz="1050" b="0" i="0" u="none" strike="noStrike" kern="1200" cap="none" spc="0" normalizeH="0" baseline="0" noProof="0" dirty="0" smtClean="0">
                <a:ln>
                  <a:noFill/>
                </a:ln>
                <a:solidFill>
                  <a:srgbClr val="3C3C3C"/>
                </a:solidFill>
                <a:effectLst/>
                <a:uLnTx/>
                <a:uFillTx/>
                <a:latin typeface="+mn-lt"/>
                <a:ea typeface="+mn-ea"/>
                <a:cs typeface="+mn-cs"/>
              </a:rPr>
              <a:t>Fünfte Ebene</a:t>
            </a:r>
            <a:endParaRPr kumimoji="0" lang="en-US" sz="1050" b="0" i="0" u="none" strike="noStrike" kern="1200" cap="none" spc="0" normalizeH="0" baseline="0" noProof="0" dirty="0">
              <a:ln>
                <a:noFill/>
              </a:ln>
              <a:solidFill>
                <a:srgbClr val="3C3C3C"/>
              </a:solidFill>
              <a:effectLst/>
              <a:uLnTx/>
              <a:uFillTx/>
              <a:latin typeface="+mn-lt"/>
              <a:ea typeface="+mn-ea"/>
              <a:cs typeface="+mn-cs"/>
            </a:endParaRPr>
          </a:p>
        </p:txBody>
      </p:sp>
      <p:sp>
        <p:nvSpPr>
          <p:cNvPr id="20" name="Content Placeholder 2"/>
          <p:cNvSpPr>
            <a:spLocks noGrp="1"/>
          </p:cNvSpPr>
          <p:nvPr>
            <p:ph idx="13" hasCustomPrompt="1"/>
          </p:nvPr>
        </p:nvSpPr>
        <p:spPr>
          <a:xfrm>
            <a:off x="6268744" y="1996081"/>
            <a:ext cx="5220000" cy="4314231"/>
          </a:xfrm>
        </p:spPr>
        <p:txBody>
          <a:bodyPr/>
          <a:lstStyle>
            <a:lvl1pPr marL="0" marR="0" indent="0" algn="l" defTabSz="914332" rtl="0" eaLnBrk="1" fontAlgn="auto" latinLnBrk="0" hangingPunct="1">
              <a:lnSpc>
                <a:spcPct val="120000"/>
              </a:lnSpc>
              <a:spcBef>
                <a:spcPts val="0"/>
              </a:spcBef>
              <a:spcAft>
                <a:spcPts val="600"/>
              </a:spcAft>
              <a:buClr>
                <a:srgbClr val="FF6C2F"/>
              </a:buClr>
              <a:buSzTx/>
              <a:buFont typeface="Arial" panose="020B0604020202020204" pitchFamily="34" charset="0"/>
              <a:buNone/>
              <a:tabLst/>
              <a:defRPr>
                <a:solidFill>
                  <a:schemeClr val="tx1"/>
                </a:solidFill>
              </a:defRPr>
            </a:lvl1pPr>
            <a:lvl2pPr marL="182563" marR="0" indent="-182563" algn="l" defTabSz="914332" rtl="0" eaLnBrk="1" fontAlgn="auto" latinLnBrk="0" hangingPunct="1">
              <a:lnSpc>
                <a:spcPct val="120000"/>
              </a:lnSpc>
              <a:spcBef>
                <a:spcPts val="0"/>
              </a:spcBef>
              <a:spcAft>
                <a:spcPts val="600"/>
              </a:spcAft>
              <a:buClr>
                <a:srgbClr val="FF6C2F"/>
              </a:buClr>
              <a:buSzTx/>
              <a:buFont typeface="Arial" panose="020B0604020202020204" pitchFamily="34" charset="0"/>
              <a:buChar char="•"/>
              <a:tabLst/>
              <a:defRPr>
                <a:solidFill>
                  <a:schemeClr val="tx1"/>
                </a:solidFill>
              </a:defRPr>
            </a:lvl2pPr>
            <a:lvl3pPr marL="355600" marR="0" indent="-173038" algn="l" defTabSz="914332" rtl="0" eaLnBrk="1" fontAlgn="auto" latinLnBrk="0" hangingPunct="1">
              <a:lnSpc>
                <a:spcPct val="120000"/>
              </a:lnSpc>
              <a:spcBef>
                <a:spcPts val="0"/>
              </a:spcBef>
              <a:spcAft>
                <a:spcPts val="0"/>
              </a:spcAft>
              <a:buClrTx/>
              <a:buSzTx/>
              <a:buFont typeface="Trebuchet MS" panose="020B0603020202020204" pitchFamily="34" charset="0"/>
              <a:buChar char="−"/>
              <a:tabLst/>
              <a:defRPr>
                <a:solidFill>
                  <a:schemeClr val="tx1"/>
                </a:solidFill>
              </a:defRPr>
            </a:lvl3pPr>
            <a:lvl4pPr marL="539750" marR="0" indent="-184150" algn="l" defTabSz="914332" rtl="0" eaLnBrk="1" fontAlgn="auto" latinLnBrk="0" hangingPunct="1">
              <a:lnSpc>
                <a:spcPct val="120000"/>
              </a:lnSpc>
              <a:spcBef>
                <a:spcPts val="0"/>
              </a:spcBef>
              <a:spcAft>
                <a:spcPts val="0"/>
              </a:spcAft>
              <a:buClrTx/>
              <a:buSzTx/>
              <a:buFont typeface="Trebuchet MS" panose="020B0603020202020204" pitchFamily="34" charset="0"/>
              <a:buChar char="−"/>
              <a:tabLst/>
              <a:defRPr>
                <a:solidFill>
                  <a:schemeClr val="tx1"/>
                </a:solidFill>
              </a:defRPr>
            </a:lvl4pPr>
            <a:lvl5pPr marL="722313" marR="0" indent="-182563" algn="l" defTabSz="914332" rtl="0" eaLnBrk="1" fontAlgn="auto" latinLnBrk="0" hangingPunct="1">
              <a:lnSpc>
                <a:spcPct val="120000"/>
              </a:lnSpc>
              <a:spcBef>
                <a:spcPts val="0"/>
              </a:spcBef>
              <a:spcAft>
                <a:spcPts val="0"/>
              </a:spcAft>
              <a:buClrTx/>
              <a:buSzTx/>
              <a:buFont typeface="Trebuchet MS" panose="020B0603020202020204" pitchFamily="34" charset="0"/>
              <a:buChar char="−"/>
              <a:tabLst/>
              <a:defRPr>
                <a:solidFill>
                  <a:schemeClr val="tx1"/>
                </a:solidFill>
              </a:defRPr>
            </a:lvl5pPr>
          </a:lstStyle>
          <a:p>
            <a:pPr marL="0" marR="0" lvl="0" indent="0" algn="l" defTabSz="914332" rtl="0" eaLnBrk="1" fontAlgn="auto" latinLnBrk="0" hangingPunct="1">
              <a:lnSpc>
                <a:spcPct val="120000"/>
              </a:lnSpc>
              <a:spcBef>
                <a:spcPts val="0"/>
              </a:spcBef>
              <a:spcAft>
                <a:spcPts val="600"/>
              </a:spcAft>
              <a:buClr>
                <a:srgbClr val="FF6C2F"/>
              </a:buClr>
              <a:buSzTx/>
              <a:buFont typeface="Arial" panose="020B0604020202020204" pitchFamily="34" charset="0"/>
              <a:buNone/>
              <a:tabLst/>
              <a:defRPr/>
            </a:pPr>
            <a:r>
              <a:rPr kumimoji="0" lang="de-DE" sz="1800" b="0" i="0" u="none" strike="noStrike" kern="1200" cap="none" spc="0" normalizeH="0" baseline="0" noProof="0" dirty="0" smtClean="0">
                <a:ln>
                  <a:noFill/>
                </a:ln>
                <a:solidFill>
                  <a:srgbClr val="3C3C3C"/>
                </a:solidFill>
                <a:effectLst/>
                <a:uLnTx/>
                <a:uFillTx/>
                <a:latin typeface="+mn-lt"/>
                <a:ea typeface="+mn-ea"/>
                <a:cs typeface="+mn-cs"/>
              </a:rPr>
              <a:t>Erste Ebene</a:t>
            </a:r>
          </a:p>
          <a:p>
            <a:pPr marL="182563" marR="0" lvl="1" indent="-182563" algn="l" defTabSz="914332" rtl="0" eaLnBrk="1" fontAlgn="auto" latinLnBrk="0" hangingPunct="1">
              <a:lnSpc>
                <a:spcPct val="120000"/>
              </a:lnSpc>
              <a:spcBef>
                <a:spcPts val="0"/>
              </a:spcBef>
              <a:spcAft>
                <a:spcPts val="600"/>
              </a:spcAft>
              <a:buClr>
                <a:srgbClr val="FF6C2F"/>
              </a:buClr>
              <a:buSzTx/>
              <a:buFont typeface="Arial" panose="020B0604020202020204" pitchFamily="34" charset="0"/>
              <a:buChar char="•"/>
              <a:tabLst/>
              <a:defRPr/>
            </a:pPr>
            <a:r>
              <a:rPr kumimoji="0" lang="de-DE" sz="1600" b="0" i="0" u="none" strike="noStrike" kern="1200" cap="none" spc="0" normalizeH="0" baseline="0" noProof="0" dirty="0" smtClean="0">
                <a:ln>
                  <a:noFill/>
                </a:ln>
                <a:solidFill>
                  <a:srgbClr val="3C3C3C"/>
                </a:solidFill>
                <a:effectLst/>
                <a:uLnTx/>
                <a:uFillTx/>
                <a:latin typeface="+mn-lt"/>
                <a:ea typeface="+mn-ea"/>
                <a:cs typeface="+mn-cs"/>
              </a:rPr>
              <a:t>Zweite Ebene</a:t>
            </a:r>
          </a:p>
          <a:p>
            <a:pPr marL="355600" marR="0" lvl="2" indent="-173038" algn="l" defTabSz="914332" rtl="0" eaLnBrk="1" fontAlgn="auto" latinLnBrk="0" hangingPunct="1">
              <a:lnSpc>
                <a:spcPct val="120000"/>
              </a:lnSpc>
              <a:spcBef>
                <a:spcPts val="0"/>
              </a:spcBef>
              <a:spcAft>
                <a:spcPts val="0"/>
              </a:spcAft>
              <a:buClrTx/>
              <a:buSzTx/>
              <a:buFont typeface="Trebuchet MS" panose="020B0603020202020204" pitchFamily="34" charset="0"/>
              <a:buChar char="−"/>
              <a:tabLst/>
              <a:defRPr/>
            </a:pPr>
            <a:r>
              <a:rPr kumimoji="0" lang="de-DE" sz="1400" b="0" i="0" u="none" strike="noStrike" kern="1200" cap="none" spc="0" normalizeH="0" baseline="0" noProof="0" dirty="0" smtClean="0">
                <a:ln>
                  <a:noFill/>
                </a:ln>
                <a:solidFill>
                  <a:srgbClr val="3C3C3C"/>
                </a:solidFill>
                <a:effectLst/>
                <a:uLnTx/>
                <a:uFillTx/>
                <a:latin typeface="+mn-lt"/>
                <a:ea typeface="+mn-ea"/>
                <a:cs typeface="+mn-cs"/>
              </a:rPr>
              <a:t>Dritte Ebene</a:t>
            </a:r>
          </a:p>
          <a:p>
            <a:pPr marL="539750" marR="0" lvl="3" indent="-184150" algn="l" defTabSz="914332" rtl="0" eaLnBrk="1" fontAlgn="auto" latinLnBrk="0" hangingPunct="1">
              <a:lnSpc>
                <a:spcPct val="120000"/>
              </a:lnSpc>
              <a:spcBef>
                <a:spcPts val="0"/>
              </a:spcBef>
              <a:spcAft>
                <a:spcPts val="0"/>
              </a:spcAft>
              <a:buClrTx/>
              <a:buSzTx/>
              <a:buFont typeface="Trebuchet MS" panose="020B0603020202020204" pitchFamily="34" charset="0"/>
              <a:buChar char="−"/>
              <a:tabLst/>
              <a:defRPr/>
            </a:pPr>
            <a:r>
              <a:rPr kumimoji="0" lang="de-DE" sz="1200" b="0" i="0" u="none" strike="noStrike" kern="1200" cap="none" spc="0" normalizeH="0" baseline="0" noProof="0" dirty="0" smtClean="0">
                <a:ln>
                  <a:noFill/>
                </a:ln>
                <a:solidFill>
                  <a:srgbClr val="3C3C3C"/>
                </a:solidFill>
                <a:effectLst/>
                <a:uLnTx/>
                <a:uFillTx/>
                <a:latin typeface="+mn-lt"/>
                <a:ea typeface="+mn-ea"/>
                <a:cs typeface="+mn-cs"/>
              </a:rPr>
              <a:t>Vierte Ebene</a:t>
            </a:r>
          </a:p>
          <a:p>
            <a:pPr marL="722313" marR="0" lvl="4" indent="-182563" algn="l" defTabSz="914332" rtl="0" eaLnBrk="1" fontAlgn="auto" latinLnBrk="0" hangingPunct="1">
              <a:lnSpc>
                <a:spcPct val="120000"/>
              </a:lnSpc>
              <a:spcBef>
                <a:spcPts val="0"/>
              </a:spcBef>
              <a:spcAft>
                <a:spcPts val="0"/>
              </a:spcAft>
              <a:buClrTx/>
              <a:buSzTx/>
              <a:buFont typeface="Trebuchet MS" panose="020B0603020202020204" pitchFamily="34" charset="0"/>
              <a:buChar char="−"/>
              <a:tabLst/>
              <a:defRPr/>
            </a:pPr>
            <a:r>
              <a:rPr kumimoji="0" lang="de-DE" sz="1050" b="0" i="0" u="none" strike="noStrike" kern="1200" cap="none" spc="0" normalizeH="0" baseline="0" noProof="0" dirty="0" smtClean="0">
                <a:ln>
                  <a:noFill/>
                </a:ln>
                <a:solidFill>
                  <a:srgbClr val="3C3C3C"/>
                </a:solidFill>
                <a:effectLst/>
                <a:uLnTx/>
                <a:uFillTx/>
                <a:latin typeface="+mn-lt"/>
                <a:ea typeface="+mn-ea"/>
                <a:cs typeface="+mn-cs"/>
              </a:rPr>
              <a:t>Fünfte Ebene</a:t>
            </a:r>
            <a:endParaRPr kumimoji="0" lang="en-US" sz="1050" b="0" i="0" u="none" strike="noStrike" kern="1200" cap="none" spc="0" normalizeH="0" baseline="0" noProof="0" dirty="0">
              <a:ln>
                <a:noFill/>
              </a:ln>
              <a:solidFill>
                <a:srgbClr val="3C3C3C"/>
              </a:solidFill>
              <a:effectLst/>
              <a:uLnTx/>
              <a:uFillTx/>
              <a:latin typeface="+mn-lt"/>
              <a:ea typeface="+mn-ea"/>
              <a:cs typeface="+mn-cs"/>
            </a:endParaRPr>
          </a:p>
        </p:txBody>
      </p:sp>
      <p:sp>
        <p:nvSpPr>
          <p:cNvPr id="22" name="Slide Number Placeholder 5"/>
          <p:cNvSpPr>
            <a:spLocks noGrp="1"/>
          </p:cNvSpPr>
          <p:nvPr>
            <p:ph type="sldNum" sz="quarter" idx="4"/>
          </p:nvPr>
        </p:nvSpPr>
        <p:spPr>
          <a:xfrm>
            <a:off x="11504713" y="6321199"/>
            <a:ext cx="685700" cy="365125"/>
          </a:xfrm>
          <a:prstGeom prst="rect">
            <a:avLst/>
          </a:prstGeom>
        </p:spPr>
        <p:txBody>
          <a:bodyPr vert="horz" lIns="0" tIns="0" rIns="0" bIns="0" rtlCol="0" anchor="ctr"/>
          <a:lstStyle>
            <a:lvl1pPr algn="ctr">
              <a:defRPr sz="800">
                <a:solidFill>
                  <a:schemeClr val="tx1">
                    <a:tint val="75000"/>
                  </a:schemeClr>
                </a:solidFill>
                <a:latin typeface="+mn-lt"/>
              </a:defRPr>
            </a:lvl1pPr>
          </a:lstStyle>
          <a:p>
            <a:fld id="{8F35CB8A-22DD-4279-9E9E-A49CDB5FBE56}" type="slidenum">
              <a:rPr lang="en-US" smtClean="0">
                <a:solidFill>
                  <a:srgbClr val="3C3C3C">
                    <a:tint val="75000"/>
                  </a:srgbClr>
                </a:solidFill>
              </a:rPr>
              <a:pPr/>
              <a:t>‹Nr.›</a:t>
            </a:fld>
            <a:endParaRPr lang="en-US">
              <a:solidFill>
                <a:srgbClr val="3C3C3C">
                  <a:tint val="75000"/>
                </a:srgbClr>
              </a:solidFill>
            </a:endParaRPr>
          </a:p>
        </p:txBody>
      </p:sp>
      <p:sp>
        <p:nvSpPr>
          <p:cNvPr id="18" name="Slide Number Placeholder 5"/>
          <p:cNvSpPr txBox="1">
            <a:spLocks/>
          </p:cNvSpPr>
          <p:nvPr/>
        </p:nvSpPr>
        <p:spPr>
          <a:xfrm>
            <a:off x="11504713" y="6321199"/>
            <a:ext cx="685700" cy="365125"/>
          </a:xfrm>
          <a:prstGeom prst="rect">
            <a:avLst/>
          </a:prstGeom>
        </p:spPr>
        <p:txBody>
          <a:bodyPr vert="horz" lIns="0" tIns="0" rIns="0" bIns="0" rtlCol="0" anchor="ctr"/>
          <a:lstStyle>
            <a:defPPr>
              <a:defRPr lang="sv-SE"/>
            </a:defPPr>
            <a:lvl1pPr algn="ctr" rtl="0" fontAlgn="base">
              <a:spcBef>
                <a:spcPct val="0"/>
              </a:spcBef>
              <a:spcAft>
                <a:spcPct val="0"/>
              </a:spcAft>
              <a:defRPr sz="800" kern="1200">
                <a:solidFill>
                  <a:schemeClr val="tx1">
                    <a:tint val="75000"/>
                  </a:schemeClr>
                </a:solidFill>
                <a:latin typeface="+mn-lt"/>
                <a:ea typeface="+mn-ea"/>
                <a:cs typeface="+mn-cs"/>
              </a:defRPr>
            </a:lvl1pPr>
            <a:lvl2pPr marL="609585" algn="l" rtl="0" fontAlgn="base">
              <a:spcBef>
                <a:spcPct val="0"/>
              </a:spcBef>
              <a:spcAft>
                <a:spcPct val="0"/>
              </a:spcAft>
              <a:defRPr kern="1200">
                <a:solidFill>
                  <a:schemeClr val="tx1"/>
                </a:solidFill>
                <a:latin typeface="Arial" charset="0"/>
                <a:ea typeface="+mn-ea"/>
                <a:cs typeface="+mn-cs"/>
              </a:defRPr>
            </a:lvl2pPr>
            <a:lvl3pPr marL="1219170" algn="l" rtl="0" fontAlgn="base">
              <a:spcBef>
                <a:spcPct val="0"/>
              </a:spcBef>
              <a:spcAft>
                <a:spcPct val="0"/>
              </a:spcAft>
              <a:defRPr kern="1200">
                <a:solidFill>
                  <a:schemeClr val="tx1"/>
                </a:solidFill>
                <a:latin typeface="Arial" charset="0"/>
                <a:ea typeface="+mn-ea"/>
                <a:cs typeface="+mn-cs"/>
              </a:defRPr>
            </a:lvl3pPr>
            <a:lvl4pPr marL="1828754" algn="l" rtl="0" fontAlgn="base">
              <a:spcBef>
                <a:spcPct val="0"/>
              </a:spcBef>
              <a:spcAft>
                <a:spcPct val="0"/>
              </a:spcAft>
              <a:defRPr kern="1200">
                <a:solidFill>
                  <a:schemeClr val="tx1"/>
                </a:solidFill>
                <a:latin typeface="Arial" charset="0"/>
                <a:ea typeface="+mn-ea"/>
                <a:cs typeface="+mn-cs"/>
              </a:defRPr>
            </a:lvl4pPr>
            <a:lvl5pPr marL="2438339" algn="l" rtl="0" fontAlgn="base">
              <a:spcBef>
                <a:spcPct val="0"/>
              </a:spcBef>
              <a:spcAft>
                <a:spcPct val="0"/>
              </a:spcAft>
              <a:defRPr kern="1200">
                <a:solidFill>
                  <a:schemeClr val="tx1"/>
                </a:solidFill>
                <a:latin typeface="Arial" charset="0"/>
                <a:ea typeface="+mn-ea"/>
                <a:cs typeface="+mn-cs"/>
              </a:defRPr>
            </a:lvl5pPr>
            <a:lvl6pPr marL="3047924" algn="l" defTabSz="1219170" rtl="0" eaLnBrk="1" latinLnBrk="0" hangingPunct="1">
              <a:defRPr kern="1200">
                <a:solidFill>
                  <a:schemeClr val="tx1"/>
                </a:solidFill>
                <a:latin typeface="Arial" charset="0"/>
                <a:ea typeface="+mn-ea"/>
                <a:cs typeface="+mn-cs"/>
              </a:defRPr>
            </a:lvl6pPr>
            <a:lvl7pPr marL="3657509" algn="l" defTabSz="1219170" rtl="0" eaLnBrk="1" latinLnBrk="0" hangingPunct="1">
              <a:defRPr kern="1200">
                <a:solidFill>
                  <a:schemeClr val="tx1"/>
                </a:solidFill>
                <a:latin typeface="Arial" charset="0"/>
                <a:ea typeface="+mn-ea"/>
                <a:cs typeface="+mn-cs"/>
              </a:defRPr>
            </a:lvl7pPr>
            <a:lvl8pPr marL="4267093" algn="l" defTabSz="1219170" rtl="0" eaLnBrk="1" latinLnBrk="0" hangingPunct="1">
              <a:defRPr kern="1200">
                <a:solidFill>
                  <a:schemeClr val="tx1"/>
                </a:solidFill>
                <a:latin typeface="Arial" charset="0"/>
                <a:ea typeface="+mn-ea"/>
                <a:cs typeface="+mn-cs"/>
              </a:defRPr>
            </a:lvl8pPr>
            <a:lvl9pPr marL="4876678" algn="l" defTabSz="1219170" rtl="0" eaLnBrk="1" latinLnBrk="0" hangingPunct="1">
              <a:defRPr kern="1200">
                <a:solidFill>
                  <a:schemeClr val="tx1"/>
                </a:solidFill>
                <a:latin typeface="Arial" charset="0"/>
                <a:ea typeface="+mn-ea"/>
                <a:cs typeface="+mn-cs"/>
              </a:defRPr>
            </a:lvl9pPr>
          </a:lstStyle>
          <a:p>
            <a:fld id="{8F35CB8A-22DD-4279-9E9E-A49CDB5FBE56}" type="slidenum">
              <a:rPr lang="en-US" smtClean="0"/>
              <a:pPr/>
              <a:t>‹Nr.›</a:t>
            </a:fld>
            <a:endParaRPr lang="en-US" dirty="0"/>
          </a:p>
        </p:txBody>
      </p:sp>
      <p:sp>
        <p:nvSpPr>
          <p:cNvPr id="21" name="Fußzeilenplatzhalter 3"/>
          <p:cNvSpPr>
            <a:spLocks noGrp="1"/>
          </p:cNvSpPr>
          <p:nvPr>
            <p:ph type="ftr" sz="quarter" idx="3"/>
          </p:nvPr>
        </p:nvSpPr>
        <p:spPr>
          <a:xfrm>
            <a:off x="1640265" y="6321199"/>
            <a:ext cx="8509756" cy="365125"/>
          </a:xfrm>
          <a:prstGeom prst="rect">
            <a:avLst/>
          </a:prstGeom>
        </p:spPr>
        <p:txBody>
          <a:bodyPr vert="horz" lIns="91440" tIns="45720" rIns="91440" bIns="45720" rtlCol="0" anchor="ctr"/>
          <a:lstStyle>
            <a:lvl1pPr algn="l">
              <a:defRPr sz="800">
                <a:solidFill>
                  <a:schemeClr val="tx1">
                    <a:tint val="75000"/>
                  </a:schemeClr>
                </a:solidFill>
                <a:latin typeface="+mn-lt"/>
              </a:defRPr>
            </a:lvl1pPr>
          </a:lstStyle>
          <a:p>
            <a:endParaRPr lang="de-DE" dirty="0"/>
          </a:p>
        </p:txBody>
      </p:sp>
      <p:sp>
        <p:nvSpPr>
          <p:cNvPr id="23" name="Datumsplatzhalter 4"/>
          <p:cNvSpPr>
            <a:spLocks noGrp="1"/>
          </p:cNvSpPr>
          <p:nvPr>
            <p:ph type="dt" sz="half" idx="2"/>
          </p:nvPr>
        </p:nvSpPr>
        <p:spPr>
          <a:xfrm>
            <a:off x="704713" y="6321199"/>
            <a:ext cx="935551" cy="365125"/>
          </a:xfrm>
          <a:prstGeom prst="rect">
            <a:avLst/>
          </a:prstGeom>
        </p:spPr>
        <p:txBody>
          <a:bodyPr vert="horz" lIns="91440" tIns="45720" rIns="91440" bIns="45720" rtlCol="0" anchor="ctr"/>
          <a:lstStyle>
            <a:lvl1pPr algn="l">
              <a:defRPr sz="800">
                <a:solidFill>
                  <a:schemeClr val="tx1">
                    <a:tint val="75000"/>
                  </a:schemeClr>
                </a:solidFill>
                <a:latin typeface="+mn-lt"/>
              </a:defRPr>
            </a:lvl1pPr>
          </a:lstStyle>
          <a:p>
            <a:endParaRPr lang="de-DE" dirty="0"/>
          </a:p>
        </p:txBody>
      </p:sp>
      <p:cxnSp>
        <p:nvCxnSpPr>
          <p:cNvPr id="24" name="Straight Connector 6"/>
          <p:cNvCxnSpPr/>
          <p:nvPr/>
        </p:nvCxnSpPr>
        <p:spPr>
          <a:xfrm>
            <a:off x="695325" y="1818125"/>
            <a:ext cx="5220000" cy="0"/>
          </a:xfrm>
          <a:prstGeom prst="line">
            <a:avLst/>
          </a:prstGeom>
          <a:ln w="508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 name="Straight Connector 11"/>
          <p:cNvCxnSpPr/>
          <p:nvPr/>
        </p:nvCxnSpPr>
        <p:spPr>
          <a:xfrm>
            <a:off x="6259119" y="1818125"/>
            <a:ext cx="5220000" cy="0"/>
          </a:xfrm>
          <a:prstGeom prst="line">
            <a:avLst/>
          </a:prstGeom>
          <a:ln w="508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1844128"/>
      </p:ext>
    </p:extLst>
  </p:cSld>
  <p:clrMapOvr>
    <a:masterClrMapping/>
  </p:clrMapOvr>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nhalt links mit Untertitel">
    <p:spTree>
      <p:nvGrpSpPr>
        <p:cNvPr id="1" name=""/>
        <p:cNvGrpSpPr/>
        <p:nvPr/>
      </p:nvGrpSpPr>
      <p:grpSpPr>
        <a:xfrm>
          <a:off x="0" y="0"/>
          <a:ext cx="0" cy="0"/>
          <a:chOff x="0" y="0"/>
          <a:chExt cx="0" cy="0"/>
        </a:xfrm>
      </p:grpSpPr>
      <p:sp>
        <p:nvSpPr>
          <p:cNvPr id="12" name="Text Placeholder 7"/>
          <p:cNvSpPr>
            <a:spLocks noGrp="1"/>
          </p:cNvSpPr>
          <p:nvPr>
            <p:ph type="body" sz="quarter" idx="14" hasCustomPrompt="1"/>
          </p:nvPr>
        </p:nvSpPr>
        <p:spPr>
          <a:xfrm>
            <a:off x="704713" y="1283812"/>
            <a:ext cx="5220000" cy="360000"/>
          </a:xfrm>
        </p:spPr>
        <p:txBody>
          <a:bodyPr rIns="0" bIns="0" anchor="b"/>
          <a:lstStyle>
            <a:lvl1pPr marL="0" indent="0">
              <a:buNone/>
              <a:defRPr sz="1600" cap="all" baseline="0">
                <a:solidFill>
                  <a:schemeClr val="tx2"/>
                </a:solidFill>
              </a:defRPr>
            </a:lvl1pPr>
          </a:lstStyle>
          <a:p>
            <a:pPr lvl="0"/>
            <a:r>
              <a:rPr lang="en-US" dirty="0" err="1" smtClean="0"/>
              <a:t>titel</a:t>
            </a:r>
            <a:r>
              <a:rPr lang="en-US" dirty="0" smtClean="0"/>
              <a:t> </a:t>
            </a:r>
            <a:r>
              <a:rPr lang="en-US" dirty="0" err="1" smtClean="0"/>
              <a:t>eingeben</a:t>
            </a:r>
            <a:endParaRPr lang="en-US" dirty="0" smtClean="0"/>
          </a:p>
        </p:txBody>
      </p:sp>
      <p:sp>
        <p:nvSpPr>
          <p:cNvPr id="13" name="Title Placeholder 1"/>
          <p:cNvSpPr>
            <a:spLocks noGrp="1"/>
          </p:cNvSpPr>
          <p:nvPr>
            <p:ph type="title" hasCustomPrompt="1"/>
          </p:nvPr>
        </p:nvSpPr>
        <p:spPr>
          <a:xfrm>
            <a:off x="704713" y="311387"/>
            <a:ext cx="10800000" cy="720000"/>
          </a:xfrm>
          <a:prstGeom prst="rect">
            <a:avLst/>
          </a:prstGeom>
        </p:spPr>
        <p:txBody>
          <a:bodyPr vert="horz" lIns="0" tIns="45704" rIns="91408" bIns="45704" rtlCol="0" anchor="b">
            <a:noAutofit/>
          </a:bodyPr>
          <a:lstStyle>
            <a:lvl1pPr>
              <a:defRPr/>
            </a:lvl1pPr>
          </a:lstStyle>
          <a:p>
            <a:r>
              <a:rPr lang="de-DE" dirty="0" smtClean="0"/>
              <a:t>Titel eingeben</a:t>
            </a:r>
            <a:endParaRPr lang="en-US" dirty="0"/>
          </a:p>
        </p:txBody>
      </p:sp>
      <p:sp>
        <p:nvSpPr>
          <p:cNvPr id="9" name="Content Placeholder 2"/>
          <p:cNvSpPr>
            <a:spLocks noGrp="1"/>
          </p:cNvSpPr>
          <p:nvPr>
            <p:ph idx="1" hasCustomPrompt="1"/>
          </p:nvPr>
        </p:nvSpPr>
        <p:spPr>
          <a:xfrm>
            <a:off x="699521" y="1996081"/>
            <a:ext cx="5220000" cy="4314232"/>
          </a:xfrm>
        </p:spPr>
        <p:txBody>
          <a:bodyPr/>
          <a:lstStyle>
            <a:lvl1pPr marL="0" marR="0" indent="0" algn="l" defTabSz="914332" rtl="0" eaLnBrk="1" fontAlgn="auto" latinLnBrk="0" hangingPunct="1">
              <a:lnSpc>
                <a:spcPct val="120000"/>
              </a:lnSpc>
              <a:spcBef>
                <a:spcPts val="0"/>
              </a:spcBef>
              <a:spcAft>
                <a:spcPts val="600"/>
              </a:spcAft>
              <a:buClr>
                <a:srgbClr val="FF6C2F"/>
              </a:buClr>
              <a:buSzTx/>
              <a:buFont typeface="Arial" panose="020B0604020202020204" pitchFamily="34" charset="0"/>
              <a:buNone/>
              <a:tabLst/>
              <a:defRPr>
                <a:solidFill>
                  <a:schemeClr val="tx1"/>
                </a:solidFill>
              </a:defRPr>
            </a:lvl1pPr>
            <a:lvl2pPr marL="182563" marR="0" indent="-182563" algn="l" defTabSz="914332" rtl="0" eaLnBrk="1" fontAlgn="auto" latinLnBrk="0" hangingPunct="1">
              <a:lnSpc>
                <a:spcPct val="120000"/>
              </a:lnSpc>
              <a:spcBef>
                <a:spcPts val="0"/>
              </a:spcBef>
              <a:spcAft>
                <a:spcPts val="600"/>
              </a:spcAft>
              <a:buClr>
                <a:srgbClr val="FF6C2F"/>
              </a:buClr>
              <a:buSzTx/>
              <a:buFont typeface="Arial" panose="020B0604020202020204" pitchFamily="34" charset="0"/>
              <a:buChar char="•"/>
              <a:tabLst/>
              <a:defRPr>
                <a:solidFill>
                  <a:schemeClr val="tx1"/>
                </a:solidFill>
              </a:defRPr>
            </a:lvl2pPr>
            <a:lvl3pPr marL="355600" marR="0" indent="-173038" algn="l" defTabSz="914332" rtl="0" eaLnBrk="1" fontAlgn="auto" latinLnBrk="0" hangingPunct="1">
              <a:lnSpc>
                <a:spcPct val="120000"/>
              </a:lnSpc>
              <a:spcBef>
                <a:spcPts val="0"/>
              </a:spcBef>
              <a:spcAft>
                <a:spcPts val="0"/>
              </a:spcAft>
              <a:buClrTx/>
              <a:buSzTx/>
              <a:buFont typeface="Trebuchet MS" panose="020B0603020202020204" pitchFamily="34" charset="0"/>
              <a:buChar char="−"/>
              <a:tabLst/>
              <a:defRPr>
                <a:solidFill>
                  <a:schemeClr val="tx1"/>
                </a:solidFill>
              </a:defRPr>
            </a:lvl3pPr>
            <a:lvl4pPr marL="539750" marR="0" indent="-184150" algn="l" defTabSz="914332" rtl="0" eaLnBrk="1" fontAlgn="auto" latinLnBrk="0" hangingPunct="1">
              <a:lnSpc>
                <a:spcPct val="120000"/>
              </a:lnSpc>
              <a:spcBef>
                <a:spcPts val="0"/>
              </a:spcBef>
              <a:spcAft>
                <a:spcPts val="0"/>
              </a:spcAft>
              <a:buClrTx/>
              <a:buSzTx/>
              <a:buFont typeface="Trebuchet MS" panose="020B0603020202020204" pitchFamily="34" charset="0"/>
              <a:buChar char="−"/>
              <a:tabLst/>
              <a:defRPr>
                <a:solidFill>
                  <a:schemeClr val="tx1"/>
                </a:solidFill>
              </a:defRPr>
            </a:lvl4pPr>
            <a:lvl5pPr marL="722313" marR="0" indent="-182563" algn="l" defTabSz="914332" rtl="0" eaLnBrk="1" fontAlgn="auto" latinLnBrk="0" hangingPunct="1">
              <a:lnSpc>
                <a:spcPct val="120000"/>
              </a:lnSpc>
              <a:spcBef>
                <a:spcPts val="0"/>
              </a:spcBef>
              <a:spcAft>
                <a:spcPts val="0"/>
              </a:spcAft>
              <a:buClrTx/>
              <a:buSzTx/>
              <a:buFont typeface="Trebuchet MS" panose="020B0603020202020204" pitchFamily="34" charset="0"/>
              <a:buChar char="−"/>
              <a:tabLst/>
              <a:defRPr>
                <a:solidFill>
                  <a:schemeClr val="tx1"/>
                </a:solidFill>
              </a:defRPr>
            </a:lvl5pPr>
          </a:lstStyle>
          <a:p>
            <a:pPr marL="0" marR="0" lvl="0" indent="0" algn="l" defTabSz="914332" rtl="0" eaLnBrk="1" fontAlgn="auto" latinLnBrk="0" hangingPunct="1">
              <a:lnSpc>
                <a:spcPct val="120000"/>
              </a:lnSpc>
              <a:spcBef>
                <a:spcPts val="0"/>
              </a:spcBef>
              <a:spcAft>
                <a:spcPts val="600"/>
              </a:spcAft>
              <a:buClr>
                <a:srgbClr val="FF6C2F"/>
              </a:buClr>
              <a:buSzTx/>
              <a:buFont typeface="Arial" panose="020B0604020202020204" pitchFamily="34" charset="0"/>
              <a:buNone/>
              <a:tabLst/>
              <a:defRPr/>
            </a:pPr>
            <a:r>
              <a:rPr kumimoji="0" lang="de-DE" sz="1800" b="0" i="0" u="none" strike="noStrike" kern="1200" cap="none" spc="0" normalizeH="0" baseline="0" noProof="0" dirty="0" smtClean="0">
                <a:ln>
                  <a:noFill/>
                </a:ln>
                <a:solidFill>
                  <a:srgbClr val="3C3C3C"/>
                </a:solidFill>
                <a:effectLst/>
                <a:uLnTx/>
                <a:uFillTx/>
                <a:latin typeface="+mn-lt"/>
                <a:ea typeface="+mn-ea"/>
                <a:cs typeface="+mn-cs"/>
              </a:rPr>
              <a:t>Erste Ebene</a:t>
            </a:r>
          </a:p>
          <a:p>
            <a:pPr marL="182563" marR="0" lvl="1" indent="-182563" algn="l" defTabSz="914332" rtl="0" eaLnBrk="1" fontAlgn="auto" latinLnBrk="0" hangingPunct="1">
              <a:lnSpc>
                <a:spcPct val="120000"/>
              </a:lnSpc>
              <a:spcBef>
                <a:spcPts val="0"/>
              </a:spcBef>
              <a:spcAft>
                <a:spcPts val="600"/>
              </a:spcAft>
              <a:buClr>
                <a:srgbClr val="FF6C2F"/>
              </a:buClr>
              <a:buSzTx/>
              <a:buFont typeface="Arial" panose="020B0604020202020204" pitchFamily="34" charset="0"/>
              <a:buChar char="•"/>
              <a:tabLst/>
              <a:defRPr/>
            </a:pPr>
            <a:r>
              <a:rPr kumimoji="0" lang="de-DE" sz="1600" b="0" i="0" u="none" strike="noStrike" kern="1200" cap="none" spc="0" normalizeH="0" baseline="0" noProof="0" dirty="0" smtClean="0">
                <a:ln>
                  <a:noFill/>
                </a:ln>
                <a:solidFill>
                  <a:srgbClr val="3C3C3C"/>
                </a:solidFill>
                <a:effectLst/>
                <a:uLnTx/>
                <a:uFillTx/>
                <a:latin typeface="+mn-lt"/>
                <a:ea typeface="+mn-ea"/>
                <a:cs typeface="+mn-cs"/>
              </a:rPr>
              <a:t>Zweite Ebene</a:t>
            </a:r>
          </a:p>
          <a:p>
            <a:pPr marL="355600" marR="0" lvl="2" indent="-173038" algn="l" defTabSz="914332" rtl="0" eaLnBrk="1" fontAlgn="auto" latinLnBrk="0" hangingPunct="1">
              <a:lnSpc>
                <a:spcPct val="120000"/>
              </a:lnSpc>
              <a:spcBef>
                <a:spcPts val="0"/>
              </a:spcBef>
              <a:spcAft>
                <a:spcPts val="0"/>
              </a:spcAft>
              <a:buClrTx/>
              <a:buSzTx/>
              <a:buFont typeface="Trebuchet MS" panose="020B0603020202020204" pitchFamily="34" charset="0"/>
              <a:buChar char="−"/>
              <a:tabLst/>
              <a:defRPr/>
            </a:pPr>
            <a:r>
              <a:rPr kumimoji="0" lang="de-DE" sz="1400" b="0" i="0" u="none" strike="noStrike" kern="1200" cap="none" spc="0" normalizeH="0" baseline="0" noProof="0" dirty="0" smtClean="0">
                <a:ln>
                  <a:noFill/>
                </a:ln>
                <a:solidFill>
                  <a:srgbClr val="3C3C3C"/>
                </a:solidFill>
                <a:effectLst/>
                <a:uLnTx/>
                <a:uFillTx/>
                <a:latin typeface="+mn-lt"/>
                <a:ea typeface="+mn-ea"/>
                <a:cs typeface="+mn-cs"/>
              </a:rPr>
              <a:t>Dritte Ebene</a:t>
            </a:r>
          </a:p>
          <a:p>
            <a:pPr marL="539750" marR="0" lvl="3" indent="-184150" algn="l" defTabSz="914332" rtl="0" eaLnBrk="1" fontAlgn="auto" latinLnBrk="0" hangingPunct="1">
              <a:lnSpc>
                <a:spcPct val="120000"/>
              </a:lnSpc>
              <a:spcBef>
                <a:spcPts val="0"/>
              </a:spcBef>
              <a:spcAft>
                <a:spcPts val="0"/>
              </a:spcAft>
              <a:buClrTx/>
              <a:buSzTx/>
              <a:buFont typeface="Trebuchet MS" panose="020B0603020202020204" pitchFamily="34" charset="0"/>
              <a:buChar char="−"/>
              <a:tabLst/>
              <a:defRPr/>
            </a:pPr>
            <a:r>
              <a:rPr kumimoji="0" lang="de-DE" sz="1200" b="0" i="0" u="none" strike="noStrike" kern="1200" cap="none" spc="0" normalizeH="0" baseline="0" noProof="0" dirty="0" smtClean="0">
                <a:ln>
                  <a:noFill/>
                </a:ln>
                <a:solidFill>
                  <a:srgbClr val="3C3C3C"/>
                </a:solidFill>
                <a:effectLst/>
                <a:uLnTx/>
                <a:uFillTx/>
                <a:latin typeface="+mn-lt"/>
                <a:ea typeface="+mn-ea"/>
                <a:cs typeface="+mn-cs"/>
              </a:rPr>
              <a:t>Vierte Ebene</a:t>
            </a:r>
          </a:p>
          <a:p>
            <a:pPr marL="722313" marR="0" lvl="4" indent="-182563" algn="l" defTabSz="914332" rtl="0" eaLnBrk="1" fontAlgn="auto" latinLnBrk="0" hangingPunct="1">
              <a:lnSpc>
                <a:spcPct val="120000"/>
              </a:lnSpc>
              <a:spcBef>
                <a:spcPts val="0"/>
              </a:spcBef>
              <a:spcAft>
                <a:spcPts val="0"/>
              </a:spcAft>
              <a:buClrTx/>
              <a:buSzTx/>
              <a:buFont typeface="Trebuchet MS" panose="020B0603020202020204" pitchFamily="34" charset="0"/>
              <a:buChar char="−"/>
              <a:tabLst/>
              <a:defRPr/>
            </a:pPr>
            <a:r>
              <a:rPr kumimoji="0" lang="de-DE" sz="1050" b="0" i="0" u="none" strike="noStrike" kern="1200" cap="none" spc="0" normalizeH="0" baseline="0" noProof="0" dirty="0" smtClean="0">
                <a:ln>
                  <a:noFill/>
                </a:ln>
                <a:solidFill>
                  <a:srgbClr val="3C3C3C"/>
                </a:solidFill>
                <a:effectLst/>
                <a:uLnTx/>
                <a:uFillTx/>
                <a:latin typeface="+mn-lt"/>
                <a:ea typeface="+mn-ea"/>
                <a:cs typeface="+mn-cs"/>
              </a:rPr>
              <a:t>Fünfte Ebene</a:t>
            </a:r>
            <a:endParaRPr kumimoji="0" lang="en-US" sz="1050" b="0" i="0" u="none" strike="noStrike" kern="1200" cap="none" spc="0" normalizeH="0" baseline="0" noProof="0" dirty="0">
              <a:ln>
                <a:noFill/>
              </a:ln>
              <a:solidFill>
                <a:srgbClr val="3C3C3C"/>
              </a:solidFill>
              <a:effectLst/>
              <a:uLnTx/>
              <a:uFillTx/>
              <a:latin typeface="+mn-lt"/>
              <a:ea typeface="+mn-ea"/>
              <a:cs typeface="+mn-cs"/>
            </a:endParaRPr>
          </a:p>
        </p:txBody>
      </p:sp>
      <p:sp>
        <p:nvSpPr>
          <p:cNvPr id="15" name="Slide Number Placeholder 5"/>
          <p:cNvSpPr>
            <a:spLocks noGrp="1"/>
          </p:cNvSpPr>
          <p:nvPr>
            <p:ph type="sldNum" sz="quarter" idx="4"/>
          </p:nvPr>
        </p:nvSpPr>
        <p:spPr>
          <a:xfrm>
            <a:off x="11504713" y="6321199"/>
            <a:ext cx="685700" cy="365125"/>
          </a:xfrm>
          <a:prstGeom prst="rect">
            <a:avLst/>
          </a:prstGeom>
        </p:spPr>
        <p:txBody>
          <a:bodyPr vert="horz" lIns="0" tIns="0" rIns="0" bIns="0" rtlCol="0" anchor="ctr"/>
          <a:lstStyle>
            <a:lvl1pPr algn="ctr">
              <a:defRPr sz="800">
                <a:solidFill>
                  <a:schemeClr val="tx1">
                    <a:tint val="75000"/>
                  </a:schemeClr>
                </a:solidFill>
                <a:latin typeface="+mn-lt"/>
              </a:defRPr>
            </a:lvl1pPr>
          </a:lstStyle>
          <a:p>
            <a:fld id="{8F35CB8A-22DD-4279-9E9E-A49CDB5FBE56}" type="slidenum">
              <a:rPr lang="en-US" smtClean="0">
                <a:solidFill>
                  <a:srgbClr val="3C3C3C">
                    <a:tint val="75000"/>
                  </a:srgbClr>
                </a:solidFill>
              </a:rPr>
              <a:pPr/>
              <a:t>‹Nr.›</a:t>
            </a:fld>
            <a:endParaRPr lang="en-US">
              <a:solidFill>
                <a:srgbClr val="3C3C3C">
                  <a:tint val="75000"/>
                </a:srgbClr>
              </a:solidFill>
            </a:endParaRPr>
          </a:p>
        </p:txBody>
      </p:sp>
      <p:sp>
        <p:nvSpPr>
          <p:cNvPr id="10" name="Slide Number Placeholder 5"/>
          <p:cNvSpPr txBox="1">
            <a:spLocks/>
          </p:cNvSpPr>
          <p:nvPr/>
        </p:nvSpPr>
        <p:spPr>
          <a:xfrm>
            <a:off x="11504713" y="6321199"/>
            <a:ext cx="685700" cy="365125"/>
          </a:xfrm>
          <a:prstGeom prst="rect">
            <a:avLst/>
          </a:prstGeom>
        </p:spPr>
        <p:txBody>
          <a:bodyPr vert="horz" lIns="0" tIns="0" rIns="0" bIns="0" rtlCol="0" anchor="ctr"/>
          <a:lstStyle>
            <a:defPPr>
              <a:defRPr lang="sv-SE"/>
            </a:defPPr>
            <a:lvl1pPr algn="ctr" rtl="0" fontAlgn="base">
              <a:spcBef>
                <a:spcPct val="0"/>
              </a:spcBef>
              <a:spcAft>
                <a:spcPct val="0"/>
              </a:spcAft>
              <a:defRPr sz="800" kern="1200">
                <a:solidFill>
                  <a:schemeClr val="tx1">
                    <a:tint val="75000"/>
                  </a:schemeClr>
                </a:solidFill>
                <a:latin typeface="+mn-lt"/>
                <a:ea typeface="+mn-ea"/>
                <a:cs typeface="+mn-cs"/>
              </a:defRPr>
            </a:lvl1pPr>
            <a:lvl2pPr marL="609585" algn="l" rtl="0" fontAlgn="base">
              <a:spcBef>
                <a:spcPct val="0"/>
              </a:spcBef>
              <a:spcAft>
                <a:spcPct val="0"/>
              </a:spcAft>
              <a:defRPr kern="1200">
                <a:solidFill>
                  <a:schemeClr val="tx1"/>
                </a:solidFill>
                <a:latin typeface="Arial" charset="0"/>
                <a:ea typeface="+mn-ea"/>
                <a:cs typeface="+mn-cs"/>
              </a:defRPr>
            </a:lvl2pPr>
            <a:lvl3pPr marL="1219170" algn="l" rtl="0" fontAlgn="base">
              <a:spcBef>
                <a:spcPct val="0"/>
              </a:spcBef>
              <a:spcAft>
                <a:spcPct val="0"/>
              </a:spcAft>
              <a:defRPr kern="1200">
                <a:solidFill>
                  <a:schemeClr val="tx1"/>
                </a:solidFill>
                <a:latin typeface="Arial" charset="0"/>
                <a:ea typeface="+mn-ea"/>
                <a:cs typeface="+mn-cs"/>
              </a:defRPr>
            </a:lvl3pPr>
            <a:lvl4pPr marL="1828754" algn="l" rtl="0" fontAlgn="base">
              <a:spcBef>
                <a:spcPct val="0"/>
              </a:spcBef>
              <a:spcAft>
                <a:spcPct val="0"/>
              </a:spcAft>
              <a:defRPr kern="1200">
                <a:solidFill>
                  <a:schemeClr val="tx1"/>
                </a:solidFill>
                <a:latin typeface="Arial" charset="0"/>
                <a:ea typeface="+mn-ea"/>
                <a:cs typeface="+mn-cs"/>
              </a:defRPr>
            </a:lvl4pPr>
            <a:lvl5pPr marL="2438339" algn="l" rtl="0" fontAlgn="base">
              <a:spcBef>
                <a:spcPct val="0"/>
              </a:spcBef>
              <a:spcAft>
                <a:spcPct val="0"/>
              </a:spcAft>
              <a:defRPr kern="1200">
                <a:solidFill>
                  <a:schemeClr val="tx1"/>
                </a:solidFill>
                <a:latin typeface="Arial" charset="0"/>
                <a:ea typeface="+mn-ea"/>
                <a:cs typeface="+mn-cs"/>
              </a:defRPr>
            </a:lvl5pPr>
            <a:lvl6pPr marL="3047924" algn="l" defTabSz="1219170" rtl="0" eaLnBrk="1" latinLnBrk="0" hangingPunct="1">
              <a:defRPr kern="1200">
                <a:solidFill>
                  <a:schemeClr val="tx1"/>
                </a:solidFill>
                <a:latin typeface="Arial" charset="0"/>
                <a:ea typeface="+mn-ea"/>
                <a:cs typeface="+mn-cs"/>
              </a:defRPr>
            </a:lvl6pPr>
            <a:lvl7pPr marL="3657509" algn="l" defTabSz="1219170" rtl="0" eaLnBrk="1" latinLnBrk="0" hangingPunct="1">
              <a:defRPr kern="1200">
                <a:solidFill>
                  <a:schemeClr val="tx1"/>
                </a:solidFill>
                <a:latin typeface="Arial" charset="0"/>
                <a:ea typeface="+mn-ea"/>
                <a:cs typeface="+mn-cs"/>
              </a:defRPr>
            </a:lvl7pPr>
            <a:lvl8pPr marL="4267093" algn="l" defTabSz="1219170" rtl="0" eaLnBrk="1" latinLnBrk="0" hangingPunct="1">
              <a:defRPr kern="1200">
                <a:solidFill>
                  <a:schemeClr val="tx1"/>
                </a:solidFill>
                <a:latin typeface="Arial" charset="0"/>
                <a:ea typeface="+mn-ea"/>
                <a:cs typeface="+mn-cs"/>
              </a:defRPr>
            </a:lvl8pPr>
            <a:lvl9pPr marL="4876678" algn="l" defTabSz="1219170" rtl="0" eaLnBrk="1" latinLnBrk="0" hangingPunct="1">
              <a:defRPr kern="1200">
                <a:solidFill>
                  <a:schemeClr val="tx1"/>
                </a:solidFill>
                <a:latin typeface="Arial" charset="0"/>
                <a:ea typeface="+mn-ea"/>
                <a:cs typeface="+mn-cs"/>
              </a:defRPr>
            </a:lvl9pPr>
          </a:lstStyle>
          <a:p>
            <a:fld id="{8F35CB8A-22DD-4279-9E9E-A49CDB5FBE56}" type="slidenum">
              <a:rPr lang="en-US" smtClean="0"/>
              <a:pPr/>
              <a:t>‹Nr.›</a:t>
            </a:fld>
            <a:endParaRPr lang="en-US" dirty="0"/>
          </a:p>
        </p:txBody>
      </p:sp>
      <p:sp>
        <p:nvSpPr>
          <p:cNvPr id="14" name="Fußzeilenplatzhalter 3"/>
          <p:cNvSpPr>
            <a:spLocks noGrp="1"/>
          </p:cNvSpPr>
          <p:nvPr>
            <p:ph type="ftr" sz="quarter" idx="3"/>
          </p:nvPr>
        </p:nvSpPr>
        <p:spPr>
          <a:xfrm>
            <a:off x="1640265" y="6321199"/>
            <a:ext cx="8509756" cy="365125"/>
          </a:xfrm>
          <a:prstGeom prst="rect">
            <a:avLst/>
          </a:prstGeom>
        </p:spPr>
        <p:txBody>
          <a:bodyPr vert="horz" lIns="91440" tIns="45720" rIns="91440" bIns="45720" rtlCol="0" anchor="ctr"/>
          <a:lstStyle>
            <a:lvl1pPr algn="l">
              <a:defRPr sz="800">
                <a:solidFill>
                  <a:schemeClr val="tx1">
                    <a:tint val="75000"/>
                  </a:schemeClr>
                </a:solidFill>
                <a:latin typeface="+mn-lt"/>
              </a:defRPr>
            </a:lvl1pPr>
          </a:lstStyle>
          <a:p>
            <a:endParaRPr lang="de-DE" dirty="0"/>
          </a:p>
        </p:txBody>
      </p:sp>
      <p:sp>
        <p:nvSpPr>
          <p:cNvPr id="16" name="Datumsplatzhalter 4"/>
          <p:cNvSpPr>
            <a:spLocks noGrp="1"/>
          </p:cNvSpPr>
          <p:nvPr>
            <p:ph type="dt" sz="half" idx="2"/>
          </p:nvPr>
        </p:nvSpPr>
        <p:spPr>
          <a:xfrm>
            <a:off x="704713" y="6321199"/>
            <a:ext cx="935551" cy="365125"/>
          </a:xfrm>
          <a:prstGeom prst="rect">
            <a:avLst/>
          </a:prstGeom>
        </p:spPr>
        <p:txBody>
          <a:bodyPr vert="horz" lIns="91440" tIns="45720" rIns="91440" bIns="45720" rtlCol="0" anchor="ctr"/>
          <a:lstStyle>
            <a:lvl1pPr algn="l">
              <a:defRPr sz="800">
                <a:solidFill>
                  <a:schemeClr val="tx1">
                    <a:tint val="75000"/>
                  </a:schemeClr>
                </a:solidFill>
                <a:latin typeface="+mn-lt"/>
              </a:defRPr>
            </a:lvl1pPr>
          </a:lstStyle>
          <a:p>
            <a:endParaRPr lang="de-DE" dirty="0"/>
          </a:p>
        </p:txBody>
      </p:sp>
      <p:cxnSp>
        <p:nvCxnSpPr>
          <p:cNvPr id="17" name="Straight Connector 6"/>
          <p:cNvCxnSpPr/>
          <p:nvPr/>
        </p:nvCxnSpPr>
        <p:spPr>
          <a:xfrm>
            <a:off x="695325" y="1818125"/>
            <a:ext cx="5220000" cy="0"/>
          </a:xfrm>
          <a:prstGeom prst="line">
            <a:avLst/>
          </a:prstGeom>
          <a:ln w="508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7218164"/>
      </p:ext>
    </p:extLst>
  </p:cSld>
  <p:clrMapOvr>
    <a:masterClrMapping/>
  </p:clrMapOvr>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nhalt rechts mit Untertitel">
    <p:spTree>
      <p:nvGrpSpPr>
        <p:cNvPr id="1" name=""/>
        <p:cNvGrpSpPr/>
        <p:nvPr/>
      </p:nvGrpSpPr>
      <p:grpSpPr>
        <a:xfrm>
          <a:off x="0" y="0"/>
          <a:ext cx="0" cy="0"/>
          <a:chOff x="0" y="0"/>
          <a:chExt cx="0" cy="0"/>
        </a:xfrm>
      </p:grpSpPr>
      <p:sp>
        <p:nvSpPr>
          <p:cNvPr id="11" name="Text Placeholder 7"/>
          <p:cNvSpPr>
            <a:spLocks noGrp="1"/>
          </p:cNvSpPr>
          <p:nvPr>
            <p:ph type="body" sz="quarter" idx="15" hasCustomPrompt="1"/>
          </p:nvPr>
        </p:nvSpPr>
        <p:spPr>
          <a:xfrm>
            <a:off x="6274967" y="1279624"/>
            <a:ext cx="5220000" cy="360000"/>
          </a:xfrm>
        </p:spPr>
        <p:txBody>
          <a:bodyPr rIns="0" bIns="0" anchor="b"/>
          <a:lstStyle>
            <a:lvl1pPr marL="0" indent="0">
              <a:buNone/>
              <a:defRPr sz="1600" cap="all" baseline="0">
                <a:solidFill>
                  <a:schemeClr val="tx2"/>
                </a:solidFill>
              </a:defRPr>
            </a:lvl1pPr>
          </a:lstStyle>
          <a:p>
            <a:pPr lvl="0"/>
            <a:r>
              <a:rPr lang="en-US" dirty="0" err="1" smtClean="0"/>
              <a:t>titel</a:t>
            </a:r>
            <a:r>
              <a:rPr lang="en-US" dirty="0" smtClean="0"/>
              <a:t> </a:t>
            </a:r>
            <a:r>
              <a:rPr lang="en-US" dirty="0" err="1" smtClean="0"/>
              <a:t>eingeben</a:t>
            </a:r>
            <a:endParaRPr lang="en-US" dirty="0" smtClean="0"/>
          </a:p>
        </p:txBody>
      </p:sp>
      <p:sp>
        <p:nvSpPr>
          <p:cNvPr id="14" name="Title Placeholder 1"/>
          <p:cNvSpPr>
            <a:spLocks noGrp="1"/>
          </p:cNvSpPr>
          <p:nvPr>
            <p:ph type="title" hasCustomPrompt="1"/>
          </p:nvPr>
        </p:nvSpPr>
        <p:spPr>
          <a:xfrm>
            <a:off x="704713" y="311387"/>
            <a:ext cx="10800000" cy="720000"/>
          </a:xfrm>
          <a:prstGeom prst="rect">
            <a:avLst/>
          </a:prstGeom>
        </p:spPr>
        <p:txBody>
          <a:bodyPr vert="horz" lIns="0" tIns="45704" rIns="91408" bIns="45704" rtlCol="0" anchor="b">
            <a:noAutofit/>
          </a:bodyPr>
          <a:lstStyle>
            <a:lvl1pPr>
              <a:defRPr/>
            </a:lvl1pPr>
          </a:lstStyle>
          <a:p>
            <a:r>
              <a:rPr lang="de-DE" dirty="0" smtClean="0"/>
              <a:t>Titel eingeben</a:t>
            </a:r>
            <a:endParaRPr lang="en-US" dirty="0"/>
          </a:p>
        </p:txBody>
      </p:sp>
      <p:sp>
        <p:nvSpPr>
          <p:cNvPr id="10" name="Content Placeholder 2"/>
          <p:cNvSpPr>
            <a:spLocks noGrp="1"/>
          </p:cNvSpPr>
          <p:nvPr>
            <p:ph idx="13" hasCustomPrompt="1"/>
          </p:nvPr>
        </p:nvSpPr>
        <p:spPr>
          <a:xfrm>
            <a:off x="6268744" y="1996081"/>
            <a:ext cx="5220000" cy="4314231"/>
          </a:xfrm>
        </p:spPr>
        <p:txBody>
          <a:bodyPr/>
          <a:lstStyle>
            <a:lvl1pPr marL="0" marR="0" indent="0" algn="l" defTabSz="914332" rtl="0" eaLnBrk="1" fontAlgn="auto" latinLnBrk="0" hangingPunct="1">
              <a:lnSpc>
                <a:spcPct val="120000"/>
              </a:lnSpc>
              <a:spcBef>
                <a:spcPts val="0"/>
              </a:spcBef>
              <a:spcAft>
                <a:spcPts val="600"/>
              </a:spcAft>
              <a:buClr>
                <a:srgbClr val="FF6C2F"/>
              </a:buClr>
              <a:buSzTx/>
              <a:buFont typeface="Arial" panose="020B0604020202020204" pitchFamily="34" charset="0"/>
              <a:buNone/>
              <a:tabLst/>
              <a:defRPr>
                <a:solidFill>
                  <a:schemeClr val="tx1"/>
                </a:solidFill>
              </a:defRPr>
            </a:lvl1pPr>
            <a:lvl2pPr marL="182563" marR="0" indent="-182563" algn="l" defTabSz="914332" rtl="0" eaLnBrk="1" fontAlgn="auto" latinLnBrk="0" hangingPunct="1">
              <a:lnSpc>
                <a:spcPct val="120000"/>
              </a:lnSpc>
              <a:spcBef>
                <a:spcPts val="0"/>
              </a:spcBef>
              <a:spcAft>
                <a:spcPts val="600"/>
              </a:spcAft>
              <a:buClr>
                <a:srgbClr val="FF6C2F"/>
              </a:buClr>
              <a:buSzTx/>
              <a:buFont typeface="Arial" panose="020B0604020202020204" pitchFamily="34" charset="0"/>
              <a:buChar char="•"/>
              <a:tabLst/>
              <a:defRPr>
                <a:solidFill>
                  <a:schemeClr val="tx1"/>
                </a:solidFill>
              </a:defRPr>
            </a:lvl2pPr>
            <a:lvl3pPr marL="355600" marR="0" indent="-173038" algn="l" defTabSz="914332" rtl="0" eaLnBrk="1" fontAlgn="auto" latinLnBrk="0" hangingPunct="1">
              <a:lnSpc>
                <a:spcPct val="120000"/>
              </a:lnSpc>
              <a:spcBef>
                <a:spcPts val="0"/>
              </a:spcBef>
              <a:spcAft>
                <a:spcPts val="0"/>
              </a:spcAft>
              <a:buClrTx/>
              <a:buSzTx/>
              <a:buFont typeface="Trebuchet MS" panose="020B0603020202020204" pitchFamily="34" charset="0"/>
              <a:buChar char="−"/>
              <a:tabLst/>
              <a:defRPr>
                <a:solidFill>
                  <a:schemeClr val="tx1"/>
                </a:solidFill>
              </a:defRPr>
            </a:lvl3pPr>
            <a:lvl4pPr marL="539750" marR="0" indent="-184150" algn="l" defTabSz="914332" rtl="0" eaLnBrk="1" fontAlgn="auto" latinLnBrk="0" hangingPunct="1">
              <a:lnSpc>
                <a:spcPct val="120000"/>
              </a:lnSpc>
              <a:spcBef>
                <a:spcPts val="0"/>
              </a:spcBef>
              <a:spcAft>
                <a:spcPts val="0"/>
              </a:spcAft>
              <a:buClrTx/>
              <a:buSzTx/>
              <a:buFont typeface="Trebuchet MS" panose="020B0603020202020204" pitchFamily="34" charset="0"/>
              <a:buChar char="−"/>
              <a:tabLst/>
              <a:defRPr>
                <a:solidFill>
                  <a:schemeClr val="tx1"/>
                </a:solidFill>
              </a:defRPr>
            </a:lvl4pPr>
            <a:lvl5pPr marL="722313" marR="0" indent="-182563" algn="l" defTabSz="914332" rtl="0" eaLnBrk="1" fontAlgn="auto" latinLnBrk="0" hangingPunct="1">
              <a:lnSpc>
                <a:spcPct val="120000"/>
              </a:lnSpc>
              <a:spcBef>
                <a:spcPts val="0"/>
              </a:spcBef>
              <a:spcAft>
                <a:spcPts val="0"/>
              </a:spcAft>
              <a:buClrTx/>
              <a:buSzTx/>
              <a:buFont typeface="Trebuchet MS" panose="020B0603020202020204" pitchFamily="34" charset="0"/>
              <a:buChar char="−"/>
              <a:tabLst/>
              <a:defRPr>
                <a:solidFill>
                  <a:schemeClr val="tx1"/>
                </a:solidFill>
              </a:defRPr>
            </a:lvl5pPr>
          </a:lstStyle>
          <a:p>
            <a:pPr marL="0" marR="0" lvl="0" indent="0" algn="l" defTabSz="914332" rtl="0" eaLnBrk="1" fontAlgn="auto" latinLnBrk="0" hangingPunct="1">
              <a:lnSpc>
                <a:spcPct val="120000"/>
              </a:lnSpc>
              <a:spcBef>
                <a:spcPts val="0"/>
              </a:spcBef>
              <a:spcAft>
                <a:spcPts val="600"/>
              </a:spcAft>
              <a:buClr>
                <a:srgbClr val="FF6C2F"/>
              </a:buClr>
              <a:buSzTx/>
              <a:buFont typeface="Arial" panose="020B0604020202020204" pitchFamily="34" charset="0"/>
              <a:buNone/>
              <a:tabLst/>
              <a:defRPr/>
            </a:pPr>
            <a:r>
              <a:rPr kumimoji="0" lang="de-DE" sz="1800" b="0" i="0" u="none" strike="noStrike" kern="1200" cap="none" spc="0" normalizeH="0" baseline="0" noProof="0" dirty="0" smtClean="0">
                <a:ln>
                  <a:noFill/>
                </a:ln>
                <a:solidFill>
                  <a:srgbClr val="3C3C3C"/>
                </a:solidFill>
                <a:effectLst/>
                <a:uLnTx/>
                <a:uFillTx/>
                <a:latin typeface="+mn-lt"/>
                <a:ea typeface="+mn-ea"/>
                <a:cs typeface="+mn-cs"/>
              </a:rPr>
              <a:t>Erste Ebene</a:t>
            </a:r>
          </a:p>
          <a:p>
            <a:pPr marL="182563" marR="0" lvl="1" indent="-182563" algn="l" defTabSz="914332" rtl="0" eaLnBrk="1" fontAlgn="auto" latinLnBrk="0" hangingPunct="1">
              <a:lnSpc>
                <a:spcPct val="120000"/>
              </a:lnSpc>
              <a:spcBef>
                <a:spcPts val="0"/>
              </a:spcBef>
              <a:spcAft>
                <a:spcPts val="600"/>
              </a:spcAft>
              <a:buClr>
                <a:srgbClr val="FF6C2F"/>
              </a:buClr>
              <a:buSzTx/>
              <a:buFont typeface="Arial" panose="020B0604020202020204" pitchFamily="34" charset="0"/>
              <a:buChar char="•"/>
              <a:tabLst/>
              <a:defRPr/>
            </a:pPr>
            <a:r>
              <a:rPr kumimoji="0" lang="de-DE" sz="1600" b="0" i="0" u="none" strike="noStrike" kern="1200" cap="none" spc="0" normalizeH="0" baseline="0" noProof="0" dirty="0" smtClean="0">
                <a:ln>
                  <a:noFill/>
                </a:ln>
                <a:solidFill>
                  <a:srgbClr val="3C3C3C"/>
                </a:solidFill>
                <a:effectLst/>
                <a:uLnTx/>
                <a:uFillTx/>
                <a:latin typeface="+mn-lt"/>
                <a:ea typeface="+mn-ea"/>
                <a:cs typeface="+mn-cs"/>
              </a:rPr>
              <a:t>Zweite Ebene</a:t>
            </a:r>
          </a:p>
          <a:p>
            <a:pPr marL="355600" marR="0" lvl="2" indent="-173038" algn="l" defTabSz="914332" rtl="0" eaLnBrk="1" fontAlgn="auto" latinLnBrk="0" hangingPunct="1">
              <a:lnSpc>
                <a:spcPct val="120000"/>
              </a:lnSpc>
              <a:spcBef>
                <a:spcPts val="0"/>
              </a:spcBef>
              <a:spcAft>
                <a:spcPts val="0"/>
              </a:spcAft>
              <a:buClrTx/>
              <a:buSzTx/>
              <a:buFont typeface="Trebuchet MS" panose="020B0603020202020204" pitchFamily="34" charset="0"/>
              <a:buChar char="−"/>
              <a:tabLst/>
              <a:defRPr/>
            </a:pPr>
            <a:r>
              <a:rPr kumimoji="0" lang="de-DE" sz="1400" b="0" i="0" u="none" strike="noStrike" kern="1200" cap="none" spc="0" normalizeH="0" baseline="0" noProof="0" dirty="0" smtClean="0">
                <a:ln>
                  <a:noFill/>
                </a:ln>
                <a:solidFill>
                  <a:srgbClr val="3C3C3C"/>
                </a:solidFill>
                <a:effectLst/>
                <a:uLnTx/>
                <a:uFillTx/>
                <a:latin typeface="+mn-lt"/>
                <a:ea typeface="+mn-ea"/>
                <a:cs typeface="+mn-cs"/>
              </a:rPr>
              <a:t>Dritte Ebene</a:t>
            </a:r>
          </a:p>
          <a:p>
            <a:pPr marL="539750" marR="0" lvl="3" indent="-184150" algn="l" defTabSz="914332" rtl="0" eaLnBrk="1" fontAlgn="auto" latinLnBrk="0" hangingPunct="1">
              <a:lnSpc>
                <a:spcPct val="120000"/>
              </a:lnSpc>
              <a:spcBef>
                <a:spcPts val="0"/>
              </a:spcBef>
              <a:spcAft>
                <a:spcPts val="0"/>
              </a:spcAft>
              <a:buClrTx/>
              <a:buSzTx/>
              <a:buFont typeface="Trebuchet MS" panose="020B0603020202020204" pitchFamily="34" charset="0"/>
              <a:buChar char="−"/>
              <a:tabLst/>
              <a:defRPr/>
            </a:pPr>
            <a:r>
              <a:rPr kumimoji="0" lang="de-DE" sz="1200" b="0" i="0" u="none" strike="noStrike" kern="1200" cap="none" spc="0" normalizeH="0" baseline="0" noProof="0" dirty="0" smtClean="0">
                <a:ln>
                  <a:noFill/>
                </a:ln>
                <a:solidFill>
                  <a:srgbClr val="3C3C3C"/>
                </a:solidFill>
                <a:effectLst/>
                <a:uLnTx/>
                <a:uFillTx/>
                <a:latin typeface="+mn-lt"/>
                <a:ea typeface="+mn-ea"/>
                <a:cs typeface="+mn-cs"/>
              </a:rPr>
              <a:t>Vierte Ebene</a:t>
            </a:r>
          </a:p>
          <a:p>
            <a:pPr marL="722313" marR="0" lvl="4" indent="-182563" algn="l" defTabSz="914332" rtl="0" eaLnBrk="1" fontAlgn="auto" latinLnBrk="0" hangingPunct="1">
              <a:lnSpc>
                <a:spcPct val="120000"/>
              </a:lnSpc>
              <a:spcBef>
                <a:spcPts val="0"/>
              </a:spcBef>
              <a:spcAft>
                <a:spcPts val="0"/>
              </a:spcAft>
              <a:buClrTx/>
              <a:buSzTx/>
              <a:buFont typeface="Trebuchet MS" panose="020B0603020202020204" pitchFamily="34" charset="0"/>
              <a:buChar char="−"/>
              <a:tabLst/>
              <a:defRPr/>
            </a:pPr>
            <a:r>
              <a:rPr kumimoji="0" lang="de-DE" sz="1050" b="0" i="0" u="none" strike="noStrike" kern="1200" cap="none" spc="0" normalizeH="0" baseline="0" noProof="0" dirty="0" smtClean="0">
                <a:ln>
                  <a:noFill/>
                </a:ln>
                <a:solidFill>
                  <a:srgbClr val="3C3C3C"/>
                </a:solidFill>
                <a:effectLst/>
                <a:uLnTx/>
                <a:uFillTx/>
                <a:latin typeface="+mn-lt"/>
                <a:ea typeface="+mn-ea"/>
                <a:cs typeface="+mn-cs"/>
              </a:rPr>
              <a:t>Fünfte Ebene</a:t>
            </a:r>
            <a:endParaRPr kumimoji="0" lang="en-US" sz="1050" b="0" i="0" u="none" strike="noStrike" kern="1200" cap="none" spc="0" normalizeH="0" baseline="0" noProof="0" dirty="0">
              <a:ln>
                <a:noFill/>
              </a:ln>
              <a:solidFill>
                <a:srgbClr val="3C3C3C"/>
              </a:solidFill>
              <a:effectLst/>
              <a:uLnTx/>
              <a:uFillTx/>
              <a:latin typeface="+mn-lt"/>
              <a:ea typeface="+mn-ea"/>
              <a:cs typeface="+mn-cs"/>
            </a:endParaRPr>
          </a:p>
        </p:txBody>
      </p:sp>
      <p:sp>
        <p:nvSpPr>
          <p:cNvPr id="13" name="Slide Number Placeholder 5"/>
          <p:cNvSpPr>
            <a:spLocks noGrp="1"/>
          </p:cNvSpPr>
          <p:nvPr>
            <p:ph type="sldNum" sz="quarter" idx="4"/>
          </p:nvPr>
        </p:nvSpPr>
        <p:spPr>
          <a:xfrm>
            <a:off x="11504713" y="6321199"/>
            <a:ext cx="685700" cy="365125"/>
          </a:xfrm>
          <a:prstGeom prst="rect">
            <a:avLst/>
          </a:prstGeom>
        </p:spPr>
        <p:txBody>
          <a:bodyPr vert="horz" lIns="0" tIns="0" rIns="0" bIns="0" rtlCol="0" anchor="ctr"/>
          <a:lstStyle>
            <a:lvl1pPr algn="ctr">
              <a:defRPr sz="800">
                <a:solidFill>
                  <a:schemeClr val="tx1">
                    <a:tint val="75000"/>
                  </a:schemeClr>
                </a:solidFill>
                <a:latin typeface="+mn-lt"/>
              </a:defRPr>
            </a:lvl1pPr>
          </a:lstStyle>
          <a:p>
            <a:fld id="{8F35CB8A-22DD-4279-9E9E-A49CDB5FBE56}" type="slidenum">
              <a:rPr lang="en-US" smtClean="0">
                <a:solidFill>
                  <a:srgbClr val="3C3C3C">
                    <a:tint val="75000"/>
                  </a:srgbClr>
                </a:solidFill>
              </a:rPr>
              <a:pPr/>
              <a:t>‹Nr.›</a:t>
            </a:fld>
            <a:endParaRPr lang="en-US">
              <a:solidFill>
                <a:srgbClr val="3C3C3C">
                  <a:tint val="75000"/>
                </a:srgbClr>
              </a:solidFill>
            </a:endParaRPr>
          </a:p>
        </p:txBody>
      </p:sp>
      <p:sp>
        <p:nvSpPr>
          <p:cNvPr id="12" name="Slide Number Placeholder 5"/>
          <p:cNvSpPr txBox="1">
            <a:spLocks/>
          </p:cNvSpPr>
          <p:nvPr/>
        </p:nvSpPr>
        <p:spPr>
          <a:xfrm>
            <a:off x="11504713" y="6321199"/>
            <a:ext cx="685700" cy="365125"/>
          </a:xfrm>
          <a:prstGeom prst="rect">
            <a:avLst/>
          </a:prstGeom>
        </p:spPr>
        <p:txBody>
          <a:bodyPr vert="horz" lIns="0" tIns="0" rIns="0" bIns="0" rtlCol="0" anchor="ctr"/>
          <a:lstStyle>
            <a:defPPr>
              <a:defRPr lang="sv-SE"/>
            </a:defPPr>
            <a:lvl1pPr algn="ctr" rtl="0" fontAlgn="base">
              <a:spcBef>
                <a:spcPct val="0"/>
              </a:spcBef>
              <a:spcAft>
                <a:spcPct val="0"/>
              </a:spcAft>
              <a:defRPr sz="800" kern="1200">
                <a:solidFill>
                  <a:schemeClr val="tx1">
                    <a:tint val="75000"/>
                  </a:schemeClr>
                </a:solidFill>
                <a:latin typeface="+mn-lt"/>
                <a:ea typeface="+mn-ea"/>
                <a:cs typeface="+mn-cs"/>
              </a:defRPr>
            </a:lvl1pPr>
            <a:lvl2pPr marL="609585" algn="l" rtl="0" fontAlgn="base">
              <a:spcBef>
                <a:spcPct val="0"/>
              </a:spcBef>
              <a:spcAft>
                <a:spcPct val="0"/>
              </a:spcAft>
              <a:defRPr kern="1200">
                <a:solidFill>
                  <a:schemeClr val="tx1"/>
                </a:solidFill>
                <a:latin typeface="Arial" charset="0"/>
                <a:ea typeface="+mn-ea"/>
                <a:cs typeface="+mn-cs"/>
              </a:defRPr>
            </a:lvl2pPr>
            <a:lvl3pPr marL="1219170" algn="l" rtl="0" fontAlgn="base">
              <a:spcBef>
                <a:spcPct val="0"/>
              </a:spcBef>
              <a:spcAft>
                <a:spcPct val="0"/>
              </a:spcAft>
              <a:defRPr kern="1200">
                <a:solidFill>
                  <a:schemeClr val="tx1"/>
                </a:solidFill>
                <a:latin typeface="Arial" charset="0"/>
                <a:ea typeface="+mn-ea"/>
                <a:cs typeface="+mn-cs"/>
              </a:defRPr>
            </a:lvl3pPr>
            <a:lvl4pPr marL="1828754" algn="l" rtl="0" fontAlgn="base">
              <a:spcBef>
                <a:spcPct val="0"/>
              </a:spcBef>
              <a:spcAft>
                <a:spcPct val="0"/>
              </a:spcAft>
              <a:defRPr kern="1200">
                <a:solidFill>
                  <a:schemeClr val="tx1"/>
                </a:solidFill>
                <a:latin typeface="Arial" charset="0"/>
                <a:ea typeface="+mn-ea"/>
                <a:cs typeface="+mn-cs"/>
              </a:defRPr>
            </a:lvl4pPr>
            <a:lvl5pPr marL="2438339" algn="l" rtl="0" fontAlgn="base">
              <a:spcBef>
                <a:spcPct val="0"/>
              </a:spcBef>
              <a:spcAft>
                <a:spcPct val="0"/>
              </a:spcAft>
              <a:defRPr kern="1200">
                <a:solidFill>
                  <a:schemeClr val="tx1"/>
                </a:solidFill>
                <a:latin typeface="Arial" charset="0"/>
                <a:ea typeface="+mn-ea"/>
                <a:cs typeface="+mn-cs"/>
              </a:defRPr>
            </a:lvl5pPr>
            <a:lvl6pPr marL="3047924" algn="l" defTabSz="1219170" rtl="0" eaLnBrk="1" latinLnBrk="0" hangingPunct="1">
              <a:defRPr kern="1200">
                <a:solidFill>
                  <a:schemeClr val="tx1"/>
                </a:solidFill>
                <a:latin typeface="Arial" charset="0"/>
                <a:ea typeface="+mn-ea"/>
                <a:cs typeface="+mn-cs"/>
              </a:defRPr>
            </a:lvl6pPr>
            <a:lvl7pPr marL="3657509" algn="l" defTabSz="1219170" rtl="0" eaLnBrk="1" latinLnBrk="0" hangingPunct="1">
              <a:defRPr kern="1200">
                <a:solidFill>
                  <a:schemeClr val="tx1"/>
                </a:solidFill>
                <a:latin typeface="Arial" charset="0"/>
                <a:ea typeface="+mn-ea"/>
                <a:cs typeface="+mn-cs"/>
              </a:defRPr>
            </a:lvl7pPr>
            <a:lvl8pPr marL="4267093" algn="l" defTabSz="1219170" rtl="0" eaLnBrk="1" latinLnBrk="0" hangingPunct="1">
              <a:defRPr kern="1200">
                <a:solidFill>
                  <a:schemeClr val="tx1"/>
                </a:solidFill>
                <a:latin typeface="Arial" charset="0"/>
                <a:ea typeface="+mn-ea"/>
                <a:cs typeface="+mn-cs"/>
              </a:defRPr>
            </a:lvl8pPr>
            <a:lvl9pPr marL="4876678" algn="l" defTabSz="1219170" rtl="0" eaLnBrk="1" latinLnBrk="0" hangingPunct="1">
              <a:defRPr kern="1200">
                <a:solidFill>
                  <a:schemeClr val="tx1"/>
                </a:solidFill>
                <a:latin typeface="Arial" charset="0"/>
                <a:ea typeface="+mn-ea"/>
                <a:cs typeface="+mn-cs"/>
              </a:defRPr>
            </a:lvl9pPr>
          </a:lstStyle>
          <a:p>
            <a:fld id="{8F35CB8A-22DD-4279-9E9E-A49CDB5FBE56}" type="slidenum">
              <a:rPr lang="en-US" smtClean="0"/>
              <a:pPr/>
              <a:t>‹Nr.›</a:t>
            </a:fld>
            <a:endParaRPr lang="en-US" dirty="0"/>
          </a:p>
        </p:txBody>
      </p:sp>
      <p:sp>
        <p:nvSpPr>
          <p:cNvPr id="15" name="Fußzeilenplatzhalter 3"/>
          <p:cNvSpPr>
            <a:spLocks noGrp="1"/>
          </p:cNvSpPr>
          <p:nvPr>
            <p:ph type="ftr" sz="quarter" idx="3"/>
          </p:nvPr>
        </p:nvSpPr>
        <p:spPr>
          <a:xfrm>
            <a:off x="1640265" y="6321199"/>
            <a:ext cx="8509756" cy="365125"/>
          </a:xfrm>
          <a:prstGeom prst="rect">
            <a:avLst/>
          </a:prstGeom>
        </p:spPr>
        <p:txBody>
          <a:bodyPr vert="horz" lIns="91440" tIns="45720" rIns="91440" bIns="45720" rtlCol="0" anchor="ctr"/>
          <a:lstStyle>
            <a:lvl1pPr algn="l">
              <a:defRPr sz="800">
                <a:solidFill>
                  <a:schemeClr val="tx1">
                    <a:tint val="75000"/>
                  </a:schemeClr>
                </a:solidFill>
                <a:latin typeface="+mn-lt"/>
              </a:defRPr>
            </a:lvl1pPr>
          </a:lstStyle>
          <a:p>
            <a:endParaRPr lang="de-DE" dirty="0"/>
          </a:p>
        </p:txBody>
      </p:sp>
      <p:sp>
        <p:nvSpPr>
          <p:cNvPr id="16" name="Datumsplatzhalter 4"/>
          <p:cNvSpPr>
            <a:spLocks noGrp="1"/>
          </p:cNvSpPr>
          <p:nvPr>
            <p:ph type="dt" sz="half" idx="2"/>
          </p:nvPr>
        </p:nvSpPr>
        <p:spPr>
          <a:xfrm>
            <a:off x="704713" y="6321199"/>
            <a:ext cx="935551" cy="365125"/>
          </a:xfrm>
          <a:prstGeom prst="rect">
            <a:avLst/>
          </a:prstGeom>
        </p:spPr>
        <p:txBody>
          <a:bodyPr vert="horz" lIns="91440" tIns="45720" rIns="91440" bIns="45720" rtlCol="0" anchor="ctr"/>
          <a:lstStyle>
            <a:lvl1pPr algn="l">
              <a:defRPr sz="800">
                <a:solidFill>
                  <a:schemeClr val="tx1">
                    <a:tint val="75000"/>
                  </a:schemeClr>
                </a:solidFill>
                <a:latin typeface="+mn-lt"/>
              </a:defRPr>
            </a:lvl1pPr>
          </a:lstStyle>
          <a:p>
            <a:endParaRPr lang="de-DE" dirty="0"/>
          </a:p>
        </p:txBody>
      </p:sp>
      <p:cxnSp>
        <p:nvCxnSpPr>
          <p:cNvPr id="17" name="Straight Connector 11"/>
          <p:cNvCxnSpPr/>
          <p:nvPr/>
        </p:nvCxnSpPr>
        <p:spPr>
          <a:xfrm>
            <a:off x="6259119" y="1818125"/>
            <a:ext cx="5220000" cy="0"/>
          </a:xfrm>
          <a:prstGeom prst="line">
            <a:avLst/>
          </a:prstGeom>
          <a:ln w="508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5440044"/>
      </p:ext>
    </p:extLst>
  </p:cSld>
  <p:clrMapOvr>
    <a:masterClrMapping/>
  </p:clrMapOvr>
  <p:extLst mod="1">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Zitat">
    <p:spTree>
      <p:nvGrpSpPr>
        <p:cNvPr id="1" name=""/>
        <p:cNvGrpSpPr/>
        <p:nvPr/>
      </p:nvGrpSpPr>
      <p:grpSpPr>
        <a:xfrm>
          <a:off x="0" y="0"/>
          <a:ext cx="0" cy="0"/>
          <a:chOff x="0" y="0"/>
          <a:chExt cx="0" cy="0"/>
        </a:xfrm>
      </p:grpSpPr>
      <p:sp>
        <p:nvSpPr>
          <p:cNvPr id="7" name="TextBox 6"/>
          <p:cNvSpPr txBox="1"/>
          <p:nvPr userDrawn="1"/>
        </p:nvSpPr>
        <p:spPr>
          <a:xfrm>
            <a:off x="357840" y="407844"/>
            <a:ext cx="1909698" cy="4509971"/>
          </a:xfrm>
          <a:prstGeom prst="rect">
            <a:avLst/>
          </a:prstGeom>
          <a:noFill/>
        </p:spPr>
        <p:txBody>
          <a:bodyPr wrap="square" lIns="91394" tIns="45696" rIns="91394" bIns="45696" rtlCol="0">
            <a:spAutoFit/>
          </a:bodyPr>
          <a:lstStyle/>
          <a:p>
            <a:r>
              <a:rPr lang="en-US" sz="28700" dirty="0" smtClean="0">
                <a:solidFill>
                  <a:schemeClr val="tx2"/>
                </a:solidFill>
                <a:latin typeface="Trebuchet MS" panose="020B0603020202020204" pitchFamily="34" charset="0"/>
              </a:rPr>
              <a:t>“</a:t>
            </a:r>
            <a:endParaRPr lang="en-US" sz="28700" dirty="0">
              <a:solidFill>
                <a:schemeClr val="tx2"/>
              </a:solidFill>
              <a:latin typeface="Trebuchet MS" panose="020B0603020202020204" pitchFamily="34" charset="0"/>
            </a:endParaRPr>
          </a:p>
        </p:txBody>
      </p:sp>
      <p:sp>
        <p:nvSpPr>
          <p:cNvPr id="5" name="Text Placeholder 4"/>
          <p:cNvSpPr>
            <a:spLocks noGrp="1"/>
          </p:cNvSpPr>
          <p:nvPr>
            <p:ph type="body" sz="quarter" idx="13" hasCustomPrompt="1"/>
          </p:nvPr>
        </p:nvSpPr>
        <p:spPr>
          <a:xfrm>
            <a:off x="1785757" y="2740893"/>
            <a:ext cx="8026943" cy="1589795"/>
          </a:xfrm>
        </p:spPr>
        <p:txBody>
          <a:bodyPr/>
          <a:lstStyle>
            <a:lvl1pPr marL="0" indent="0" algn="ctr">
              <a:buNone/>
              <a:defRPr sz="3200" i="1" cap="none" baseline="0">
                <a:solidFill>
                  <a:schemeClr val="tx2"/>
                </a:solidFill>
              </a:defRPr>
            </a:lvl1pPr>
          </a:lstStyle>
          <a:p>
            <a:pPr lvl="0"/>
            <a:r>
              <a:rPr lang="en-US" dirty="0" err="1" smtClean="0"/>
              <a:t>Zitat</a:t>
            </a:r>
            <a:r>
              <a:rPr lang="en-US" dirty="0" smtClean="0"/>
              <a:t> </a:t>
            </a:r>
            <a:r>
              <a:rPr lang="en-US" dirty="0" err="1" smtClean="0"/>
              <a:t>eingeben</a:t>
            </a:r>
            <a:endParaRPr lang="en-US" dirty="0" smtClean="0"/>
          </a:p>
        </p:txBody>
      </p:sp>
      <p:sp>
        <p:nvSpPr>
          <p:cNvPr id="9" name="Text Placeholder 4"/>
          <p:cNvSpPr>
            <a:spLocks noGrp="1"/>
          </p:cNvSpPr>
          <p:nvPr>
            <p:ph type="body" sz="quarter" idx="14" hasCustomPrompt="1"/>
          </p:nvPr>
        </p:nvSpPr>
        <p:spPr>
          <a:xfrm>
            <a:off x="6216848" y="4360184"/>
            <a:ext cx="3615516" cy="407302"/>
          </a:xfrm>
        </p:spPr>
        <p:txBody>
          <a:bodyPr/>
          <a:lstStyle>
            <a:lvl1pPr marL="0" indent="0" algn="r">
              <a:buNone/>
              <a:defRPr sz="1900" b="0" i="0" cap="none" baseline="0">
                <a:solidFill>
                  <a:schemeClr val="tx1"/>
                </a:solidFill>
              </a:defRPr>
            </a:lvl1pPr>
          </a:lstStyle>
          <a:p>
            <a:pPr lvl="0"/>
            <a:r>
              <a:rPr lang="en-US" dirty="0" err="1" smtClean="0"/>
              <a:t>Namen</a:t>
            </a:r>
            <a:r>
              <a:rPr lang="en-US" dirty="0" smtClean="0"/>
              <a:t> </a:t>
            </a:r>
            <a:r>
              <a:rPr lang="en-US" dirty="0" err="1" smtClean="0"/>
              <a:t>eingeben</a:t>
            </a:r>
            <a:endParaRPr lang="en-US" dirty="0" smtClean="0"/>
          </a:p>
        </p:txBody>
      </p:sp>
      <p:sp>
        <p:nvSpPr>
          <p:cNvPr id="12" name="Slide Number Placeholder 5"/>
          <p:cNvSpPr>
            <a:spLocks noGrp="1"/>
          </p:cNvSpPr>
          <p:nvPr>
            <p:ph type="sldNum" sz="quarter" idx="4"/>
          </p:nvPr>
        </p:nvSpPr>
        <p:spPr>
          <a:xfrm>
            <a:off x="11504713" y="6321199"/>
            <a:ext cx="685700" cy="365125"/>
          </a:xfrm>
          <a:prstGeom prst="rect">
            <a:avLst/>
          </a:prstGeom>
        </p:spPr>
        <p:txBody>
          <a:bodyPr vert="horz" lIns="0" tIns="0" rIns="0" bIns="0" rtlCol="0" anchor="ctr"/>
          <a:lstStyle>
            <a:lvl1pPr algn="ctr">
              <a:defRPr sz="800">
                <a:solidFill>
                  <a:schemeClr val="tx1">
                    <a:tint val="75000"/>
                  </a:schemeClr>
                </a:solidFill>
                <a:latin typeface="+mn-lt"/>
              </a:defRPr>
            </a:lvl1pPr>
          </a:lstStyle>
          <a:p>
            <a:fld id="{8F35CB8A-22DD-4279-9E9E-A49CDB5FBE56}" type="slidenum">
              <a:rPr lang="en-US" smtClean="0">
                <a:solidFill>
                  <a:srgbClr val="3C3C3C">
                    <a:tint val="75000"/>
                  </a:srgbClr>
                </a:solidFill>
              </a:rPr>
              <a:pPr/>
              <a:t>‹Nr.›</a:t>
            </a:fld>
            <a:endParaRPr lang="en-US">
              <a:solidFill>
                <a:srgbClr val="3C3C3C">
                  <a:tint val="75000"/>
                </a:srgbClr>
              </a:solidFill>
            </a:endParaRPr>
          </a:p>
        </p:txBody>
      </p:sp>
      <p:sp>
        <p:nvSpPr>
          <p:cNvPr id="11" name="Slide Number Placeholder 5"/>
          <p:cNvSpPr txBox="1">
            <a:spLocks/>
          </p:cNvSpPr>
          <p:nvPr/>
        </p:nvSpPr>
        <p:spPr>
          <a:xfrm>
            <a:off x="11504713" y="6321199"/>
            <a:ext cx="685700" cy="365125"/>
          </a:xfrm>
          <a:prstGeom prst="rect">
            <a:avLst/>
          </a:prstGeom>
        </p:spPr>
        <p:txBody>
          <a:bodyPr vert="horz" lIns="0" tIns="0" rIns="0" bIns="0" rtlCol="0" anchor="ctr"/>
          <a:lstStyle>
            <a:defPPr>
              <a:defRPr lang="sv-SE"/>
            </a:defPPr>
            <a:lvl1pPr algn="ctr" rtl="0" fontAlgn="base">
              <a:spcBef>
                <a:spcPct val="0"/>
              </a:spcBef>
              <a:spcAft>
                <a:spcPct val="0"/>
              </a:spcAft>
              <a:defRPr sz="800" kern="1200">
                <a:solidFill>
                  <a:schemeClr val="tx1">
                    <a:tint val="75000"/>
                  </a:schemeClr>
                </a:solidFill>
                <a:latin typeface="+mn-lt"/>
                <a:ea typeface="+mn-ea"/>
                <a:cs typeface="+mn-cs"/>
              </a:defRPr>
            </a:lvl1pPr>
            <a:lvl2pPr marL="609585" algn="l" rtl="0" fontAlgn="base">
              <a:spcBef>
                <a:spcPct val="0"/>
              </a:spcBef>
              <a:spcAft>
                <a:spcPct val="0"/>
              </a:spcAft>
              <a:defRPr kern="1200">
                <a:solidFill>
                  <a:schemeClr val="tx1"/>
                </a:solidFill>
                <a:latin typeface="Arial" charset="0"/>
                <a:ea typeface="+mn-ea"/>
                <a:cs typeface="+mn-cs"/>
              </a:defRPr>
            </a:lvl2pPr>
            <a:lvl3pPr marL="1219170" algn="l" rtl="0" fontAlgn="base">
              <a:spcBef>
                <a:spcPct val="0"/>
              </a:spcBef>
              <a:spcAft>
                <a:spcPct val="0"/>
              </a:spcAft>
              <a:defRPr kern="1200">
                <a:solidFill>
                  <a:schemeClr val="tx1"/>
                </a:solidFill>
                <a:latin typeface="Arial" charset="0"/>
                <a:ea typeface="+mn-ea"/>
                <a:cs typeface="+mn-cs"/>
              </a:defRPr>
            </a:lvl3pPr>
            <a:lvl4pPr marL="1828754" algn="l" rtl="0" fontAlgn="base">
              <a:spcBef>
                <a:spcPct val="0"/>
              </a:spcBef>
              <a:spcAft>
                <a:spcPct val="0"/>
              </a:spcAft>
              <a:defRPr kern="1200">
                <a:solidFill>
                  <a:schemeClr val="tx1"/>
                </a:solidFill>
                <a:latin typeface="Arial" charset="0"/>
                <a:ea typeface="+mn-ea"/>
                <a:cs typeface="+mn-cs"/>
              </a:defRPr>
            </a:lvl4pPr>
            <a:lvl5pPr marL="2438339" algn="l" rtl="0" fontAlgn="base">
              <a:spcBef>
                <a:spcPct val="0"/>
              </a:spcBef>
              <a:spcAft>
                <a:spcPct val="0"/>
              </a:spcAft>
              <a:defRPr kern="1200">
                <a:solidFill>
                  <a:schemeClr val="tx1"/>
                </a:solidFill>
                <a:latin typeface="Arial" charset="0"/>
                <a:ea typeface="+mn-ea"/>
                <a:cs typeface="+mn-cs"/>
              </a:defRPr>
            </a:lvl5pPr>
            <a:lvl6pPr marL="3047924" algn="l" defTabSz="1219170" rtl="0" eaLnBrk="1" latinLnBrk="0" hangingPunct="1">
              <a:defRPr kern="1200">
                <a:solidFill>
                  <a:schemeClr val="tx1"/>
                </a:solidFill>
                <a:latin typeface="Arial" charset="0"/>
                <a:ea typeface="+mn-ea"/>
                <a:cs typeface="+mn-cs"/>
              </a:defRPr>
            </a:lvl6pPr>
            <a:lvl7pPr marL="3657509" algn="l" defTabSz="1219170" rtl="0" eaLnBrk="1" latinLnBrk="0" hangingPunct="1">
              <a:defRPr kern="1200">
                <a:solidFill>
                  <a:schemeClr val="tx1"/>
                </a:solidFill>
                <a:latin typeface="Arial" charset="0"/>
                <a:ea typeface="+mn-ea"/>
                <a:cs typeface="+mn-cs"/>
              </a:defRPr>
            </a:lvl7pPr>
            <a:lvl8pPr marL="4267093" algn="l" defTabSz="1219170" rtl="0" eaLnBrk="1" latinLnBrk="0" hangingPunct="1">
              <a:defRPr kern="1200">
                <a:solidFill>
                  <a:schemeClr val="tx1"/>
                </a:solidFill>
                <a:latin typeface="Arial" charset="0"/>
                <a:ea typeface="+mn-ea"/>
                <a:cs typeface="+mn-cs"/>
              </a:defRPr>
            </a:lvl8pPr>
            <a:lvl9pPr marL="4876678" algn="l" defTabSz="1219170" rtl="0" eaLnBrk="1" latinLnBrk="0" hangingPunct="1">
              <a:defRPr kern="1200">
                <a:solidFill>
                  <a:schemeClr val="tx1"/>
                </a:solidFill>
                <a:latin typeface="Arial" charset="0"/>
                <a:ea typeface="+mn-ea"/>
                <a:cs typeface="+mn-cs"/>
              </a:defRPr>
            </a:lvl9pPr>
          </a:lstStyle>
          <a:p>
            <a:fld id="{8F35CB8A-22DD-4279-9E9E-A49CDB5FBE56}" type="slidenum">
              <a:rPr lang="en-US" smtClean="0"/>
              <a:pPr/>
              <a:t>‹Nr.›</a:t>
            </a:fld>
            <a:endParaRPr lang="en-US" dirty="0"/>
          </a:p>
        </p:txBody>
      </p:sp>
      <p:sp>
        <p:nvSpPr>
          <p:cNvPr id="13" name="Fußzeilenplatzhalter 3"/>
          <p:cNvSpPr>
            <a:spLocks noGrp="1"/>
          </p:cNvSpPr>
          <p:nvPr>
            <p:ph type="ftr" sz="quarter" idx="3"/>
          </p:nvPr>
        </p:nvSpPr>
        <p:spPr>
          <a:xfrm>
            <a:off x="1640265" y="6321199"/>
            <a:ext cx="8509756" cy="365125"/>
          </a:xfrm>
          <a:prstGeom prst="rect">
            <a:avLst/>
          </a:prstGeom>
        </p:spPr>
        <p:txBody>
          <a:bodyPr vert="horz" lIns="91440" tIns="45720" rIns="91440" bIns="45720" rtlCol="0" anchor="ctr"/>
          <a:lstStyle>
            <a:lvl1pPr algn="l">
              <a:defRPr sz="800">
                <a:solidFill>
                  <a:schemeClr val="tx1">
                    <a:tint val="75000"/>
                  </a:schemeClr>
                </a:solidFill>
                <a:latin typeface="+mn-lt"/>
              </a:defRPr>
            </a:lvl1pPr>
          </a:lstStyle>
          <a:p>
            <a:endParaRPr lang="de-DE" dirty="0"/>
          </a:p>
        </p:txBody>
      </p:sp>
      <p:sp>
        <p:nvSpPr>
          <p:cNvPr id="14" name="Datumsplatzhalter 4"/>
          <p:cNvSpPr>
            <a:spLocks noGrp="1"/>
          </p:cNvSpPr>
          <p:nvPr>
            <p:ph type="dt" sz="half" idx="2"/>
          </p:nvPr>
        </p:nvSpPr>
        <p:spPr>
          <a:xfrm>
            <a:off x="704713" y="6321199"/>
            <a:ext cx="935551" cy="365125"/>
          </a:xfrm>
          <a:prstGeom prst="rect">
            <a:avLst/>
          </a:prstGeom>
        </p:spPr>
        <p:txBody>
          <a:bodyPr vert="horz" lIns="91440" tIns="45720" rIns="91440" bIns="45720" rtlCol="0" anchor="ctr"/>
          <a:lstStyle>
            <a:lvl1pPr algn="l">
              <a:defRPr sz="800">
                <a:solidFill>
                  <a:schemeClr val="tx1">
                    <a:tint val="75000"/>
                  </a:schemeClr>
                </a:solidFill>
                <a:latin typeface="+mn-lt"/>
              </a:defRPr>
            </a:lvl1pPr>
          </a:lstStyle>
          <a:p>
            <a:endParaRPr lang="de-DE" dirty="0"/>
          </a:p>
        </p:txBody>
      </p:sp>
    </p:spTree>
    <p:extLst>
      <p:ext uri="{BB962C8B-B14F-4D97-AF65-F5344CB8AC3E}">
        <p14:creationId xmlns:p14="http://schemas.microsoft.com/office/powerpoint/2010/main" val="3156484132"/>
      </p:ext>
    </p:extLst>
  </p:cSld>
  <p:clrMapOvr>
    <a:masterClrMapping/>
  </p:clrMapOvr>
  <p:extLst mod="1">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704713" y="311387"/>
            <a:ext cx="10800000" cy="720000"/>
          </a:xfrm>
          <a:prstGeom prst="rect">
            <a:avLst/>
          </a:prstGeom>
        </p:spPr>
        <p:txBody>
          <a:bodyPr vert="horz" lIns="0" tIns="45704" rIns="91408" bIns="45704" rtlCol="0" anchor="b">
            <a:noAutofit/>
          </a:bodyPr>
          <a:lstStyle>
            <a:lvl1pPr>
              <a:defRPr/>
            </a:lvl1pPr>
          </a:lstStyle>
          <a:p>
            <a:r>
              <a:rPr lang="de-DE" dirty="0" smtClean="0"/>
              <a:t>Titel eingeben</a:t>
            </a:r>
            <a:endParaRPr lang="en-US" dirty="0"/>
          </a:p>
        </p:txBody>
      </p:sp>
      <p:sp>
        <p:nvSpPr>
          <p:cNvPr id="6" name="Slide Number Placeholder 5"/>
          <p:cNvSpPr>
            <a:spLocks noGrp="1"/>
          </p:cNvSpPr>
          <p:nvPr>
            <p:ph type="sldNum" sz="quarter" idx="4"/>
          </p:nvPr>
        </p:nvSpPr>
        <p:spPr>
          <a:xfrm>
            <a:off x="11504713" y="6321199"/>
            <a:ext cx="685700" cy="365125"/>
          </a:xfrm>
          <a:prstGeom prst="rect">
            <a:avLst/>
          </a:prstGeom>
        </p:spPr>
        <p:txBody>
          <a:bodyPr vert="horz" lIns="0" tIns="0" rIns="0" bIns="0" rtlCol="0" anchor="ctr"/>
          <a:lstStyle>
            <a:lvl1pPr algn="ctr">
              <a:defRPr sz="800">
                <a:solidFill>
                  <a:schemeClr val="tx1">
                    <a:tint val="75000"/>
                  </a:schemeClr>
                </a:solidFill>
                <a:latin typeface="+mn-lt"/>
              </a:defRPr>
            </a:lvl1pPr>
          </a:lstStyle>
          <a:p>
            <a:fld id="{8F35CB8A-22DD-4279-9E9E-A49CDB5FBE56}" type="slidenum">
              <a:rPr lang="en-US" smtClean="0">
                <a:solidFill>
                  <a:srgbClr val="3C3C3C">
                    <a:tint val="75000"/>
                  </a:srgbClr>
                </a:solidFill>
              </a:rPr>
              <a:pPr/>
              <a:t>‹Nr.›</a:t>
            </a:fld>
            <a:endParaRPr lang="en-US">
              <a:solidFill>
                <a:srgbClr val="3C3C3C">
                  <a:tint val="75000"/>
                </a:srgbClr>
              </a:solidFill>
            </a:endParaRPr>
          </a:p>
        </p:txBody>
      </p:sp>
      <p:sp>
        <p:nvSpPr>
          <p:cNvPr id="4" name="Slide Number Placeholder 5"/>
          <p:cNvSpPr txBox="1">
            <a:spLocks/>
          </p:cNvSpPr>
          <p:nvPr/>
        </p:nvSpPr>
        <p:spPr>
          <a:xfrm>
            <a:off x="11504713" y="6321199"/>
            <a:ext cx="685700" cy="365125"/>
          </a:xfrm>
          <a:prstGeom prst="rect">
            <a:avLst/>
          </a:prstGeom>
        </p:spPr>
        <p:txBody>
          <a:bodyPr vert="horz" lIns="0" tIns="0" rIns="0" bIns="0" rtlCol="0" anchor="ctr"/>
          <a:lstStyle>
            <a:defPPr>
              <a:defRPr lang="sv-SE"/>
            </a:defPPr>
            <a:lvl1pPr algn="ctr" rtl="0" fontAlgn="base">
              <a:spcBef>
                <a:spcPct val="0"/>
              </a:spcBef>
              <a:spcAft>
                <a:spcPct val="0"/>
              </a:spcAft>
              <a:defRPr sz="800" kern="1200">
                <a:solidFill>
                  <a:schemeClr val="tx1">
                    <a:tint val="75000"/>
                  </a:schemeClr>
                </a:solidFill>
                <a:latin typeface="+mn-lt"/>
                <a:ea typeface="+mn-ea"/>
                <a:cs typeface="+mn-cs"/>
              </a:defRPr>
            </a:lvl1pPr>
            <a:lvl2pPr marL="609585" algn="l" rtl="0" fontAlgn="base">
              <a:spcBef>
                <a:spcPct val="0"/>
              </a:spcBef>
              <a:spcAft>
                <a:spcPct val="0"/>
              </a:spcAft>
              <a:defRPr kern="1200">
                <a:solidFill>
                  <a:schemeClr val="tx1"/>
                </a:solidFill>
                <a:latin typeface="Arial" charset="0"/>
                <a:ea typeface="+mn-ea"/>
                <a:cs typeface="+mn-cs"/>
              </a:defRPr>
            </a:lvl2pPr>
            <a:lvl3pPr marL="1219170" algn="l" rtl="0" fontAlgn="base">
              <a:spcBef>
                <a:spcPct val="0"/>
              </a:spcBef>
              <a:spcAft>
                <a:spcPct val="0"/>
              </a:spcAft>
              <a:defRPr kern="1200">
                <a:solidFill>
                  <a:schemeClr val="tx1"/>
                </a:solidFill>
                <a:latin typeface="Arial" charset="0"/>
                <a:ea typeface="+mn-ea"/>
                <a:cs typeface="+mn-cs"/>
              </a:defRPr>
            </a:lvl3pPr>
            <a:lvl4pPr marL="1828754" algn="l" rtl="0" fontAlgn="base">
              <a:spcBef>
                <a:spcPct val="0"/>
              </a:spcBef>
              <a:spcAft>
                <a:spcPct val="0"/>
              </a:spcAft>
              <a:defRPr kern="1200">
                <a:solidFill>
                  <a:schemeClr val="tx1"/>
                </a:solidFill>
                <a:latin typeface="Arial" charset="0"/>
                <a:ea typeface="+mn-ea"/>
                <a:cs typeface="+mn-cs"/>
              </a:defRPr>
            </a:lvl4pPr>
            <a:lvl5pPr marL="2438339" algn="l" rtl="0" fontAlgn="base">
              <a:spcBef>
                <a:spcPct val="0"/>
              </a:spcBef>
              <a:spcAft>
                <a:spcPct val="0"/>
              </a:spcAft>
              <a:defRPr kern="1200">
                <a:solidFill>
                  <a:schemeClr val="tx1"/>
                </a:solidFill>
                <a:latin typeface="Arial" charset="0"/>
                <a:ea typeface="+mn-ea"/>
                <a:cs typeface="+mn-cs"/>
              </a:defRPr>
            </a:lvl5pPr>
            <a:lvl6pPr marL="3047924" algn="l" defTabSz="1219170" rtl="0" eaLnBrk="1" latinLnBrk="0" hangingPunct="1">
              <a:defRPr kern="1200">
                <a:solidFill>
                  <a:schemeClr val="tx1"/>
                </a:solidFill>
                <a:latin typeface="Arial" charset="0"/>
                <a:ea typeface="+mn-ea"/>
                <a:cs typeface="+mn-cs"/>
              </a:defRPr>
            </a:lvl6pPr>
            <a:lvl7pPr marL="3657509" algn="l" defTabSz="1219170" rtl="0" eaLnBrk="1" latinLnBrk="0" hangingPunct="1">
              <a:defRPr kern="1200">
                <a:solidFill>
                  <a:schemeClr val="tx1"/>
                </a:solidFill>
                <a:latin typeface="Arial" charset="0"/>
                <a:ea typeface="+mn-ea"/>
                <a:cs typeface="+mn-cs"/>
              </a:defRPr>
            </a:lvl7pPr>
            <a:lvl8pPr marL="4267093" algn="l" defTabSz="1219170" rtl="0" eaLnBrk="1" latinLnBrk="0" hangingPunct="1">
              <a:defRPr kern="1200">
                <a:solidFill>
                  <a:schemeClr val="tx1"/>
                </a:solidFill>
                <a:latin typeface="Arial" charset="0"/>
                <a:ea typeface="+mn-ea"/>
                <a:cs typeface="+mn-cs"/>
              </a:defRPr>
            </a:lvl8pPr>
            <a:lvl9pPr marL="4876678" algn="l" defTabSz="1219170" rtl="0" eaLnBrk="1" latinLnBrk="0" hangingPunct="1">
              <a:defRPr kern="1200">
                <a:solidFill>
                  <a:schemeClr val="tx1"/>
                </a:solidFill>
                <a:latin typeface="Arial" charset="0"/>
                <a:ea typeface="+mn-ea"/>
                <a:cs typeface="+mn-cs"/>
              </a:defRPr>
            </a:lvl9pPr>
          </a:lstStyle>
          <a:p>
            <a:fld id="{8F35CB8A-22DD-4279-9E9E-A49CDB5FBE56}" type="slidenum">
              <a:rPr lang="en-US" smtClean="0"/>
              <a:pPr/>
              <a:t>‹Nr.›</a:t>
            </a:fld>
            <a:endParaRPr lang="en-US" dirty="0"/>
          </a:p>
        </p:txBody>
      </p:sp>
      <p:sp>
        <p:nvSpPr>
          <p:cNvPr id="5" name="Fußzeilenplatzhalter 3"/>
          <p:cNvSpPr>
            <a:spLocks noGrp="1"/>
          </p:cNvSpPr>
          <p:nvPr>
            <p:ph type="ftr" sz="quarter" idx="3"/>
          </p:nvPr>
        </p:nvSpPr>
        <p:spPr>
          <a:xfrm>
            <a:off x="1640265" y="6321199"/>
            <a:ext cx="8509756" cy="365125"/>
          </a:xfrm>
          <a:prstGeom prst="rect">
            <a:avLst/>
          </a:prstGeom>
        </p:spPr>
        <p:txBody>
          <a:bodyPr vert="horz" lIns="91440" tIns="45720" rIns="91440" bIns="45720" rtlCol="0" anchor="ctr"/>
          <a:lstStyle>
            <a:lvl1pPr algn="l">
              <a:defRPr sz="800">
                <a:solidFill>
                  <a:schemeClr val="tx1">
                    <a:tint val="75000"/>
                  </a:schemeClr>
                </a:solidFill>
                <a:latin typeface="+mn-lt"/>
              </a:defRPr>
            </a:lvl1pPr>
          </a:lstStyle>
          <a:p>
            <a:endParaRPr lang="de-DE" dirty="0"/>
          </a:p>
        </p:txBody>
      </p:sp>
      <p:sp>
        <p:nvSpPr>
          <p:cNvPr id="8" name="Datumsplatzhalter 4"/>
          <p:cNvSpPr>
            <a:spLocks noGrp="1"/>
          </p:cNvSpPr>
          <p:nvPr>
            <p:ph type="dt" sz="half" idx="2"/>
          </p:nvPr>
        </p:nvSpPr>
        <p:spPr>
          <a:xfrm>
            <a:off x="704713" y="6321199"/>
            <a:ext cx="935551" cy="365125"/>
          </a:xfrm>
          <a:prstGeom prst="rect">
            <a:avLst/>
          </a:prstGeom>
        </p:spPr>
        <p:txBody>
          <a:bodyPr vert="horz" lIns="91440" tIns="45720" rIns="91440" bIns="45720" rtlCol="0" anchor="ctr"/>
          <a:lstStyle>
            <a:lvl1pPr algn="l">
              <a:defRPr sz="800">
                <a:solidFill>
                  <a:schemeClr val="tx1">
                    <a:tint val="75000"/>
                  </a:schemeClr>
                </a:solidFill>
                <a:latin typeface="+mn-lt"/>
              </a:defRPr>
            </a:lvl1pPr>
          </a:lstStyle>
          <a:p>
            <a:endParaRPr lang="de-DE" dirty="0"/>
          </a:p>
        </p:txBody>
      </p:sp>
    </p:spTree>
    <p:extLst>
      <p:ext uri="{BB962C8B-B14F-4D97-AF65-F5344CB8AC3E}">
        <p14:creationId xmlns:p14="http://schemas.microsoft.com/office/powerpoint/2010/main" val="23257175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Leer">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1504713" y="6321199"/>
            <a:ext cx="685700" cy="365125"/>
          </a:xfrm>
          <a:prstGeom prst="rect">
            <a:avLst/>
          </a:prstGeom>
        </p:spPr>
        <p:txBody>
          <a:bodyPr vert="horz" lIns="0" tIns="0" rIns="0" bIns="0" rtlCol="0" anchor="ctr"/>
          <a:lstStyle>
            <a:lvl1pPr algn="ctr">
              <a:defRPr sz="800">
                <a:solidFill>
                  <a:schemeClr val="tx1">
                    <a:tint val="75000"/>
                  </a:schemeClr>
                </a:solidFill>
                <a:latin typeface="+mn-lt"/>
              </a:defRPr>
            </a:lvl1pPr>
          </a:lstStyle>
          <a:p>
            <a:fld id="{8F35CB8A-22DD-4279-9E9E-A49CDB5FBE56}" type="slidenum">
              <a:rPr lang="en-US" smtClean="0">
                <a:solidFill>
                  <a:srgbClr val="3C3C3C">
                    <a:tint val="75000"/>
                  </a:srgbClr>
                </a:solidFill>
              </a:rPr>
              <a:pPr/>
              <a:t>‹Nr.›</a:t>
            </a:fld>
            <a:endParaRPr lang="en-US">
              <a:solidFill>
                <a:srgbClr val="3C3C3C">
                  <a:tint val="75000"/>
                </a:srgbClr>
              </a:solidFill>
            </a:endParaRPr>
          </a:p>
        </p:txBody>
      </p:sp>
      <p:sp>
        <p:nvSpPr>
          <p:cNvPr id="3" name="Slide Number Placeholder 5"/>
          <p:cNvSpPr txBox="1">
            <a:spLocks/>
          </p:cNvSpPr>
          <p:nvPr/>
        </p:nvSpPr>
        <p:spPr>
          <a:xfrm>
            <a:off x="11504713" y="6321199"/>
            <a:ext cx="685700" cy="365125"/>
          </a:xfrm>
          <a:prstGeom prst="rect">
            <a:avLst/>
          </a:prstGeom>
        </p:spPr>
        <p:txBody>
          <a:bodyPr vert="horz" lIns="0" tIns="0" rIns="0" bIns="0" rtlCol="0" anchor="ctr"/>
          <a:lstStyle>
            <a:defPPr>
              <a:defRPr lang="sv-SE"/>
            </a:defPPr>
            <a:lvl1pPr algn="ctr" rtl="0" fontAlgn="base">
              <a:spcBef>
                <a:spcPct val="0"/>
              </a:spcBef>
              <a:spcAft>
                <a:spcPct val="0"/>
              </a:spcAft>
              <a:defRPr sz="800" kern="1200">
                <a:solidFill>
                  <a:schemeClr val="tx1">
                    <a:tint val="75000"/>
                  </a:schemeClr>
                </a:solidFill>
                <a:latin typeface="+mn-lt"/>
                <a:ea typeface="+mn-ea"/>
                <a:cs typeface="+mn-cs"/>
              </a:defRPr>
            </a:lvl1pPr>
            <a:lvl2pPr marL="609585" algn="l" rtl="0" fontAlgn="base">
              <a:spcBef>
                <a:spcPct val="0"/>
              </a:spcBef>
              <a:spcAft>
                <a:spcPct val="0"/>
              </a:spcAft>
              <a:defRPr kern="1200">
                <a:solidFill>
                  <a:schemeClr val="tx1"/>
                </a:solidFill>
                <a:latin typeface="Arial" charset="0"/>
                <a:ea typeface="+mn-ea"/>
                <a:cs typeface="+mn-cs"/>
              </a:defRPr>
            </a:lvl2pPr>
            <a:lvl3pPr marL="1219170" algn="l" rtl="0" fontAlgn="base">
              <a:spcBef>
                <a:spcPct val="0"/>
              </a:spcBef>
              <a:spcAft>
                <a:spcPct val="0"/>
              </a:spcAft>
              <a:defRPr kern="1200">
                <a:solidFill>
                  <a:schemeClr val="tx1"/>
                </a:solidFill>
                <a:latin typeface="Arial" charset="0"/>
                <a:ea typeface="+mn-ea"/>
                <a:cs typeface="+mn-cs"/>
              </a:defRPr>
            </a:lvl3pPr>
            <a:lvl4pPr marL="1828754" algn="l" rtl="0" fontAlgn="base">
              <a:spcBef>
                <a:spcPct val="0"/>
              </a:spcBef>
              <a:spcAft>
                <a:spcPct val="0"/>
              </a:spcAft>
              <a:defRPr kern="1200">
                <a:solidFill>
                  <a:schemeClr val="tx1"/>
                </a:solidFill>
                <a:latin typeface="Arial" charset="0"/>
                <a:ea typeface="+mn-ea"/>
                <a:cs typeface="+mn-cs"/>
              </a:defRPr>
            </a:lvl4pPr>
            <a:lvl5pPr marL="2438339" algn="l" rtl="0" fontAlgn="base">
              <a:spcBef>
                <a:spcPct val="0"/>
              </a:spcBef>
              <a:spcAft>
                <a:spcPct val="0"/>
              </a:spcAft>
              <a:defRPr kern="1200">
                <a:solidFill>
                  <a:schemeClr val="tx1"/>
                </a:solidFill>
                <a:latin typeface="Arial" charset="0"/>
                <a:ea typeface="+mn-ea"/>
                <a:cs typeface="+mn-cs"/>
              </a:defRPr>
            </a:lvl5pPr>
            <a:lvl6pPr marL="3047924" algn="l" defTabSz="1219170" rtl="0" eaLnBrk="1" latinLnBrk="0" hangingPunct="1">
              <a:defRPr kern="1200">
                <a:solidFill>
                  <a:schemeClr val="tx1"/>
                </a:solidFill>
                <a:latin typeface="Arial" charset="0"/>
                <a:ea typeface="+mn-ea"/>
                <a:cs typeface="+mn-cs"/>
              </a:defRPr>
            </a:lvl6pPr>
            <a:lvl7pPr marL="3657509" algn="l" defTabSz="1219170" rtl="0" eaLnBrk="1" latinLnBrk="0" hangingPunct="1">
              <a:defRPr kern="1200">
                <a:solidFill>
                  <a:schemeClr val="tx1"/>
                </a:solidFill>
                <a:latin typeface="Arial" charset="0"/>
                <a:ea typeface="+mn-ea"/>
                <a:cs typeface="+mn-cs"/>
              </a:defRPr>
            </a:lvl7pPr>
            <a:lvl8pPr marL="4267093" algn="l" defTabSz="1219170" rtl="0" eaLnBrk="1" latinLnBrk="0" hangingPunct="1">
              <a:defRPr kern="1200">
                <a:solidFill>
                  <a:schemeClr val="tx1"/>
                </a:solidFill>
                <a:latin typeface="Arial" charset="0"/>
                <a:ea typeface="+mn-ea"/>
                <a:cs typeface="+mn-cs"/>
              </a:defRPr>
            </a:lvl8pPr>
            <a:lvl9pPr marL="4876678" algn="l" defTabSz="1219170" rtl="0" eaLnBrk="1" latinLnBrk="0" hangingPunct="1">
              <a:defRPr kern="1200">
                <a:solidFill>
                  <a:schemeClr val="tx1"/>
                </a:solidFill>
                <a:latin typeface="Arial" charset="0"/>
                <a:ea typeface="+mn-ea"/>
                <a:cs typeface="+mn-cs"/>
              </a:defRPr>
            </a:lvl9pPr>
          </a:lstStyle>
          <a:p>
            <a:fld id="{8F35CB8A-22DD-4279-9E9E-A49CDB5FBE56}" type="slidenum">
              <a:rPr lang="en-US" smtClean="0"/>
              <a:pPr/>
              <a:t>‹Nr.›</a:t>
            </a:fld>
            <a:endParaRPr lang="en-US" dirty="0"/>
          </a:p>
        </p:txBody>
      </p:sp>
      <p:sp>
        <p:nvSpPr>
          <p:cNvPr id="4" name="Fußzeilenplatzhalter 3"/>
          <p:cNvSpPr>
            <a:spLocks noGrp="1"/>
          </p:cNvSpPr>
          <p:nvPr>
            <p:ph type="ftr" sz="quarter" idx="3"/>
          </p:nvPr>
        </p:nvSpPr>
        <p:spPr>
          <a:xfrm>
            <a:off x="1640265" y="6321199"/>
            <a:ext cx="8509756" cy="365125"/>
          </a:xfrm>
          <a:prstGeom prst="rect">
            <a:avLst/>
          </a:prstGeom>
        </p:spPr>
        <p:txBody>
          <a:bodyPr vert="horz" lIns="91440" tIns="45720" rIns="91440" bIns="45720" rtlCol="0" anchor="ctr"/>
          <a:lstStyle>
            <a:lvl1pPr algn="l">
              <a:defRPr sz="800">
                <a:solidFill>
                  <a:schemeClr val="tx1">
                    <a:tint val="75000"/>
                  </a:schemeClr>
                </a:solidFill>
                <a:latin typeface="+mn-lt"/>
              </a:defRPr>
            </a:lvl1pPr>
          </a:lstStyle>
          <a:p>
            <a:endParaRPr lang="de-DE" dirty="0"/>
          </a:p>
        </p:txBody>
      </p:sp>
      <p:sp>
        <p:nvSpPr>
          <p:cNvPr id="6" name="Datumsplatzhalter 4"/>
          <p:cNvSpPr>
            <a:spLocks noGrp="1"/>
          </p:cNvSpPr>
          <p:nvPr>
            <p:ph type="dt" sz="half" idx="2"/>
          </p:nvPr>
        </p:nvSpPr>
        <p:spPr>
          <a:xfrm>
            <a:off x="704713" y="6321199"/>
            <a:ext cx="935551" cy="365125"/>
          </a:xfrm>
          <a:prstGeom prst="rect">
            <a:avLst/>
          </a:prstGeom>
        </p:spPr>
        <p:txBody>
          <a:bodyPr vert="horz" lIns="91440" tIns="45720" rIns="91440" bIns="45720" rtlCol="0" anchor="ctr"/>
          <a:lstStyle>
            <a:lvl1pPr algn="l">
              <a:defRPr sz="800">
                <a:solidFill>
                  <a:schemeClr val="tx1">
                    <a:tint val="75000"/>
                  </a:schemeClr>
                </a:solidFill>
                <a:latin typeface="+mn-lt"/>
              </a:defRPr>
            </a:lvl1pPr>
          </a:lstStyle>
          <a:p>
            <a:endParaRPr lang="de-DE" dirty="0"/>
          </a:p>
        </p:txBody>
      </p:sp>
    </p:spTree>
    <p:extLst>
      <p:ext uri="{BB962C8B-B14F-4D97-AF65-F5344CB8AC3E}">
        <p14:creationId xmlns:p14="http://schemas.microsoft.com/office/powerpoint/2010/main" val="26108154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Kapitelfolie - Blau">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05835" y="920147"/>
            <a:ext cx="10800000" cy="5390165"/>
          </a:xfrm>
        </p:spPr>
        <p:txBody>
          <a:bodyPr anchor="ctr"/>
          <a:lstStyle>
            <a:lvl1pPr algn="ctr">
              <a:defRPr sz="6700" b="1">
                <a:solidFill>
                  <a:schemeClr val="bg2"/>
                </a:solidFill>
              </a:defRPr>
            </a:lvl1pPr>
          </a:lstStyle>
          <a:p>
            <a:r>
              <a:rPr lang="en-US" dirty="0" err="1" smtClean="0"/>
              <a:t>Kapitelüberschrift</a:t>
            </a:r>
            <a:r>
              <a:rPr lang="en-US" dirty="0" smtClean="0"/>
              <a:t/>
            </a:r>
            <a:br>
              <a:rPr lang="en-US" dirty="0" smtClean="0"/>
            </a:br>
            <a:r>
              <a:rPr lang="en-US" dirty="0" err="1" smtClean="0"/>
              <a:t>durch</a:t>
            </a:r>
            <a:r>
              <a:rPr lang="en-US" dirty="0" smtClean="0"/>
              <a:t> </a:t>
            </a:r>
            <a:r>
              <a:rPr lang="en-US" dirty="0" err="1" smtClean="0"/>
              <a:t>klicken</a:t>
            </a:r>
            <a:r>
              <a:rPr lang="en-US" dirty="0" smtClean="0"/>
              <a:t> </a:t>
            </a:r>
            <a:r>
              <a:rPr lang="en-US" dirty="0" err="1" smtClean="0"/>
              <a:t>hinzufügen</a:t>
            </a:r>
            <a:endParaRPr lang="en-US" dirty="0"/>
          </a:p>
        </p:txBody>
      </p:sp>
    </p:spTree>
    <p:extLst>
      <p:ext uri="{BB962C8B-B14F-4D97-AF65-F5344CB8AC3E}">
        <p14:creationId xmlns:p14="http://schemas.microsoft.com/office/powerpoint/2010/main" val="2832474625"/>
      </p:ext>
    </p:extLst>
  </p:cSld>
  <p:clrMapOvr>
    <a:masterClrMapping/>
  </p:clrMapOvr>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Kapitelfolie - Oran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05835" y="920147"/>
            <a:ext cx="10800000" cy="5390165"/>
          </a:xfrm>
        </p:spPr>
        <p:txBody>
          <a:bodyPr anchor="ctr"/>
          <a:lstStyle>
            <a:lvl1pPr algn="ctr">
              <a:defRPr sz="6700" b="1">
                <a:solidFill>
                  <a:schemeClr val="bg2"/>
                </a:solidFill>
              </a:defRPr>
            </a:lvl1pPr>
          </a:lstStyle>
          <a:p>
            <a:r>
              <a:rPr lang="en-US" dirty="0" err="1" smtClean="0"/>
              <a:t>Kapitelüberschrift</a:t>
            </a:r>
            <a:r>
              <a:rPr lang="en-US" dirty="0" smtClean="0"/>
              <a:t/>
            </a:r>
            <a:br>
              <a:rPr lang="en-US" dirty="0" smtClean="0"/>
            </a:br>
            <a:r>
              <a:rPr lang="en-US" dirty="0" err="1" smtClean="0"/>
              <a:t>durch</a:t>
            </a:r>
            <a:r>
              <a:rPr lang="en-US" dirty="0" smtClean="0"/>
              <a:t> </a:t>
            </a:r>
            <a:r>
              <a:rPr lang="en-US" dirty="0" err="1" smtClean="0"/>
              <a:t>klicken</a:t>
            </a:r>
            <a:r>
              <a:rPr lang="en-US" dirty="0" smtClean="0"/>
              <a:t> </a:t>
            </a:r>
            <a:r>
              <a:rPr lang="en-US" dirty="0" err="1" smtClean="0"/>
              <a:t>hinzufügen</a:t>
            </a:r>
            <a:endParaRPr lang="en-US" dirty="0"/>
          </a:p>
        </p:txBody>
      </p:sp>
    </p:spTree>
    <p:extLst>
      <p:ext uri="{BB962C8B-B14F-4D97-AF65-F5344CB8AC3E}">
        <p14:creationId xmlns:p14="http://schemas.microsoft.com/office/powerpoint/2010/main" val="2268940873"/>
      </p:ext>
    </p:extLst>
  </p:cSld>
  <p:clrMapOvr>
    <a:masterClrMapping/>
  </p:clrMapOvr>
  <p:extLst mod="1">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Kapitelfolie - Beige1">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05835" y="920146"/>
            <a:ext cx="10800000" cy="2664000"/>
          </a:xfrm>
        </p:spPr>
        <p:txBody>
          <a:bodyPr anchor="b"/>
          <a:lstStyle>
            <a:lvl1pPr algn="ctr">
              <a:defRPr sz="6700" b="1">
                <a:solidFill>
                  <a:schemeClr val="tx2"/>
                </a:solidFill>
              </a:defRPr>
            </a:lvl1pPr>
          </a:lstStyle>
          <a:p>
            <a:r>
              <a:rPr lang="en-US" dirty="0" err="1" smtClean="0"/>
              <a:t>Kapitelüberschrift</a:t>
            </a:r>
            <a:r>
              <a:rPr lang="en-US" dirty="0" smtClean="0"/>
              <a:t/>
            </a:r>
            <a:br>
              <a:rPr lang="en-US" dirty="0" smtClean="0"/>
            </a:br>
            <a:r>
              <a:rPr lang="en-US" dirty="0" err="1" smtClean="0"/>
              <a:t>hinzufügen</a:t>
            </a:r>
            <a:endParaRPr lang="en-US" dirty="0"/>
          </a:p>
        </p:txBody>
      </p:sp>
      <p:sp>
        <p:nvSpPr>
          <p:cNvPr id="4" name="Title 1"/>
          <p:cNvSpPr txBox="1">
            <a:spLocks/>
          </p:cNvSpPr>
          <p:nvPr/>
        </p:nvSpPr>
        <p:spPr>
          <a:xfrm>
            <a:off x="704228" y="3426594"/>
            <a:ext cx="10800000" cy="2883719"/>
          </a:xfrm>
          <a:prstGeom prst="rect">
            <a:avLst/>
          </a:prstGeom>
        </p:spPr>
        <p:txBody>
          <a:bodyPr vert="horz" lIns="0" tIns="45704" rIns="91408" bIns="45704" rtlCol="0" anchor="t">
            <a:noAutofit/>
          </a:bodyPr>
          <a:lstStyle>
            <a:lvl1pPr algn="ctr" defTabSz="914332" rtl="0" eaLnBrk="1" latinLnBrk="0" hangingPunct="1">
              <a:lnSpc>
                <a:spcPct val="90000"/>
              </a:lnSpc>
              <a:spcBef>
                <a:spcPct val="0"/>
              </a:spcBef>
              <a:buNone/>
              <a:defRPr sz="6700" b="1" kern="1200" cap="all" baseline="0">
                <a:solidFill>
                  <a:schemeClr val="tx2"/>
                </a:solidFill>
                <a:latin typeface="+mj-lt"/>
                <a:ea typeface="+mj-ea"/>
                <a:cs typeface="+mj-cs"/>
              </a:defRPr>
            </a:lvl1pPr>
          </a:lstStyle>
          <a:p>
            <a:pPr fontAlgn="auto">
              <a:spcAft>
                <a:spcPts val="0"/>
              </a:spcAft>
            </a:pPr>
            <a:endParaRPr lang="en-US" dirty="0">
              <a:solidFill>
                <a:schemeClr val="accent1"/>
              </a:solidFill>
            </a:endParaRPr>
          </a:p>
        </p:txBody>
      </p:sp>
      <p:sp>
        <p:nvSpPr>
          <p:cNvPr id="8" name="Textplatzhalter 7"/>
          <p:cNvSpPr>
            <a:spLocks noGrp="1"/>
          </p:cNvSpPr>
          <p:nvPr>
            <p:ph type="body" sz="quarter" idx="13" hasCustomPrompt="1"/>
          </p:nvPr>
        </p:nvSpPr>
        <p:spPr>
          <a:xfrm>
            <a:off x="695325" y="3606393"/>
            <a:ext cx="10809288" cy="2700000"/>
          </a:xfrm>
        </p:spPr>
        <p:txBody>
          <a:bodyPr/>
          <a:lstStyle>
            <a:lvl1pPr algn="ctr">
              <a:defRPr sz="6700" b="1" cap="all" baseline="0">
                <a:solidFill>
                  <a:schemeClr val="accent1"/>
                </a:solidFill>
              </a:defRPr>
            </a:lvl1pPr>
          </a:lstStyle>
          <a:p>
            <a:pPr lvl="0"/>
            <a:r>
              <a:rPr lang="en-US" dirty="0" err="1" smtClean="0"/>
              <a:t>Kapitelüberschrift</a:t>
            </a:r>
            <a:r>
              <a:rPr lang="en-US" dirty="0" smtClean="0"/>
              <a:t/>
            </a:r>
            <a:br>
              <a:rPr lang="en-US" dirty="0" smtClean="0"/>
            </a:br>
            <a:r>
              <a:rPr lang="en-US" dirty="0" err="1" smtClean="0"/>
              <a:t>hinzufügen</a:t>
            </a:r>
            <a:endParaRPr lang="de-DE" dirty="0"/>
          </a:p>
        </p:txBody>
      </p:sp>
    </p:spTree>
    <p:extLst>
      <p:ext uri="{BB962C8B-B14F-4D97-AF65-F5344CB8AC3E}">
        <p14:creationId xmlns:p14="http://schemas.microsoft.com/office/powerpoint/2010/main" val="4258194083"/>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a:xfrm>
            <a:off x="587298" y="225478"/>
            <a:ext cx="10968115" cy="819392"/>
          </a:xfrm>
        </p:spPr>
        <p:txBody>
          <a:bodyPr/>
          <a:lstStyle/>
          <a:p>
            <a:r>
              <a:rPr lang="de-DE" smtClean="0"/>
              <a:t>Titelmasterformat durch Klicken bearbeiten</a:t>
            </a:r>
            <a:endParaRPr lang="en-US" dirty="0"/>
          </a:p>
        </p:txBody>
      </p:sp>
      <p:sp>
        <p:nvSpPr>
          <p:cNvPr id="3" name="Content Placeholder 2"/>
          <p:cNvSpPr>
            <a:spLocks noGrp="1"/>
          </p:cNvSpPr>
          <p:nvPr>
            <p:ph idx="1"/>
          </p:nvPr>
        </p:nvSpPr>
        <p:spPr>
          <a:xfrm>
            <a:off x="587304" y="1341753"/>
            <a:ext cx="10968110" cy="4735197"/>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
        <p:nvSpPr>
          <p:cNvPr id="6" name="Slide Number Placeholder 5"/>
          <p:cNvSpPr>
            <a:spLocks noGrp="1"/>
          </p:cNvSpPr>
          <p:nvPr>
            <p:ph type="sldNum" sz="quarter" idx="12"/>
          </p:nvPr>
        </p:nvSpPr>
        <p:spPr/>
        <p:txBody>
          <a:bodyPr/>
          <a:lstStyle/>
          <a:p>
            <a:fld id="{8F35CB8A-22DD-4279-9E9E-A49CDB5FBE56}" type="slidenum">
              <a:rPr lang="en-US" smtClean="0"/>
              <a:pPr/>
              <a:t>‹Nr.›</a:t>
            </a:fld>
            <a:endParaRPr lang="en-US"/>
          </a:p>
        </p:txBody>
      </p:sp>
    </p:spTree>
    <p:extLst>
      <p:ext uri="{BB962C8B-B14F-4D97-AF65-F5344CB8AC3E}">
        <p14:creationId xmlns:p14="http://schemas.microsoft.com/office/powerpoint/2010/main" val="37307281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1_Kapitelfolie - Beige1">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05835" y="920147"/>
            <a:ext cx="10800000" cy="5390165"/>
          </a:xfrm>
        </p:spPr>
        <p:txBody>
          <a:bodyPr anchor="ctr"/>
          <a:lstStyle>
            <a:lvl1pPr algn="ctr">
              <a:defRPr sz="6700" b="1">
                <a:solidFill>
                  <a:schemeClr val="tx2"/>
                </a:solidFill>
              </a:defRPr>
            </a:lvl1pPr>
          </a:lstStyle>
          <a:p>
            <a:r>
              <a:rPr lang="en-US" dirty="0" err="1" smtClean="0"/>
              <a:t>Kapitelüberschrift</a:t>
            </a:r>
            <a:r>
              <a:rPr lang="en-US" dirty="0" smtClean="0"/>
              <a:t/>
            </a:r>
            <a:br>
              <a:rPr lang="en-US" dirty="0" smtClean="0"/>
            </a:br>
            <a:r>
              <a:rPr lang="en-US" dirty="0" err="1" smtClean="0"/>
              <a:t>durch</a:t>
            </a:r>
            <a:r>
              <a:rPr lang="en-US" dirty="0" smtClean="0"/>
              <a:t> </a:t>
            </a:r>
            <a:r>
              <a:rPr lang="en-US" dirty="0" err="1" smtClean="0"/>
              <a:t>klicken</a:t>
            </a:r>
            <a:r>
              <a:rPr lang="en-US" dirty="0" smtClean="0"/>
              <a:t> </a:t>
            </a:r>
            <a:r>
              <a:rPr lang="en-US" dirty="0" err="1" smtClean="0"/>
              <a:t>hinzufügen</a:t>
            </a:r>
            <a:endParaRPr lang="en-US" dirty="0"/>
          </a:p>
        </p:txBody>
      </p:sp>
    </p:spTree>
    <p:extLst>
      <p:ext uri="{BB962C8B-B14F-4D97-AF65-F5344CB8AC3E}">
        <p14:creationId xmlns:p14="http://schemas.microsoft.com/office/powerpoint/2010/main" val="4134317168"/>
      </p:ext>
    </p:extLst>
  </p:cSld>
  <p:clrMapOvr>
    <a:masterClrMapping/>
  </p:clrMapOvr>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Kapitelfolie - Beige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05835" y="920147"/>
            <a:ext cx="10800000" cy="5390165"/>
          </a:xfrm>
        </p:spPr>
        <p:txBody>
          <a:bodyPr anchor="ctr"/>
          <a:lstStyle>
            <a:lvl1pPr algn="ctr">
              <a:defRPr sz="6700" b="1">
                <a:solidFill>
                  <a:schemeClr val="accent1"/>
                </a:solidFill>
              </a:defRPr>
            </a:lvl1pPr>
          </a:lstStyle>
          <a:p>
            <a:r>
              <a:rPr lang="en-US" dirty="0" err="1" smtClean="0"/>
              <a:t>Kapitelüberschrift</a:t>
            </a:r>
            <a:r>
              <a:rPr lang="en-US" dirty="0" smtClean="0"/>
              <a:t/>
            </a:r>
            <a:br>
              <a:rPr lang="en-US" dirty="0" smtClean="0"/>
            </a:br>
            <a:r>
              <a:rPr lang="en-US" dirty="0" err="1" smtClean="0"/>
              <a:t>durch</a:t>
            </a:r>
            <a:r>
              <a:rPr lang="en-US" dirty="0" smtClean="0"/>
              <a:t> </a:t>
            </a:r>
            <a:r>
              <a:rPr lang="en-US" dirty="0" err="1" smtClean="0"/>
              <a:t>klicken</a:t>
            </a:r>
            <a:r>
              <a:rPr lang="en-US" dirty="0" smtClean="0"/>
              <a:t> </a:t>
            </a:r>
            <a:r>
              <a:rPr lang="en-US" dirty="0" err="1" smtClean="0"/>
              <a:t>hinzufügen</a:t>
            </a:r>
            <a:endParaRPr lang="en-US" dirty="0"/>
          </a:p>
        </p:txBody>
      </p:sp>
    </p:spTree>
    <p:extLst>
      <p:ext uri="{BB962C8B-B14F-4D97-AF65-F5344CB8AC3E}">
        <p14:creationId xmlns:p14="http://schemas.microsoft.com/office/powerpoint/2010/main" val="1032911543"/>
      </p:ext>
    </p:extLst>
  </p:cSld>
  <p:clrMapOvr>
    <a:masterClrMapping/>
  </p:clrMapOvr>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1_Letzte Folie">
    <p:spTree>
      <p:nvGrpSpPr>
        <p:cNvPr id="1" name=""/>
        <p:cNvGrpSpPr/>
        <p:nvPr/>
      </p:nvGrpSpPr>
      <p:grpSpPr>
        <a:xfrm>
          <a:off x="0" y="0"/>
          <a:ext cx="0" cy="0"/>
          <a:chOff x="0" y="0"/>
          <a:chExt cx="0" cy="0"/>
        </a:xfrm>
      </p:grpSpPr>
      <p:pic>
        <p:nvPicPr>
          <p:cNvPr id="1028" name="Picture 4" descr="M:\2_Arbeitsmaterial\Acando-Logo\2015 Neue Logos\Office\Office_Pattern\Pattern_blo_Detail.wmf"/>
          <p:cNvPicPr>
            <a:picLocks noChangeAspect="1" noChangeArrowheads="1"/>
          </p:cNvPicPr>
          <p:nvPr/>
        </p:nvPicPr>
        <p:blipFill>
          <a:blip r:embed="rId2" cstate="print"/>
          <a:srcRect/>
          <a:stretch>
            <a:fillRect/>
          </a:stretch>
        </p:blipFill>
        <p:spPr bwMode="auto">
          <a:xfrm>
            <a:off x="1587" y="1128959"/>
            <a:ext cx="12188828" cy="4553491"/>
          </a:xfrm>
          <a:prstGeom prst="rect">
            <a:avLst/>
          </a:prstGeom>
          <a:noFill/>
        </p:spPr>
      </p:pic>
      <p:pic>
        <p:nvPicPr>
          <p:cNvPr id="3" name="Picture 4" descr="M:\2_Arbeitsmaterial\Acando-Logo\2015 Neue Logos\Office\Office_Pattern\Pattern_blo_Detail.wmf"/>
          <p:cNvPicPr>
            <a:picLocks noChangeAspect="1" noChangeArrowheads="1"/>
          </p:cNvPicPr>
          <p:nvPr userDrawn="1"/>
        </p:nvPicPr>
        <p:blipFill>
          <a:blip r:embed="rId2" cstate="print"/>
          <a:srcRect/>
          <a:stretch>
            <a:fillRect/>
          </a:stretch>
        </p:blipFill>
        <p:spPr bwMode="auto">
          <a:xfrm>
            <a:off x="1587" y="1128961"/>
            <a:ext cx="12188828" cy="4553491"/>
          </a:xfrm>
          <a:prstGeom prst="rect">
            <a:avLst/>
          </a:prstGeom>
          <a:noFill/>
        </p:spPr>
      </p:pic>
    </p:spTree>
    <p:extLst>
      <p:ext uri="{BB962C8B-B14F-4D97-AF65-F5344CB8AC3E}">
        <p14:creationId xmlns:p14="http://schemas.microsoft.com/office/powerpoint/2010/main" val="2842945851"/>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Inhalt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Content Placeholder 2"/>
          <p:cNvSpPr>
            <a:spLocks noGrp="1"/>
          </p:cNvSpPr>
          <p:nvPr>
            <p:ph idx="1"/>
          </p:nvPr>
        </p:nvSpPr>
        <p:spPr>
          <a:xfrm>
            <a:off x="587298" y="1341754"/>
            <a:ext cx="5399297" cy="4825529"/>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6" name="Slide Number Placeholder 5"/>
          <p:cNvSpPr>
            <a:spLocks noGrp="1"/>
          </p:cNvSpPr>
          <p:nvPr>
            <p:ph type="sldNum" sz="quarter" idx="12"/>
          </p:nvPr>
        </p:nvSpPr>
        <p:spPr/>
        <p:txBody>
          <a:bodyPr/>
          <a:lstStyle/>
          <a:p>
            <a:fld id="{8F35CB8A-22DD-4279-9E9E-A49CDB5FBE56}" type="slidenum">
              <a:rPr lang="en-US" smtClean="0"/>
              <a:pPr/>
              <a:t>‹Nr.›</a:t>
            </a:fld>
            <a:endParaRPr lang="en-US"/>
          </a:p>
        </p:txBody>
      </p:sp>
      <p:sp>
        <p:nvSpPr>
          <p:cNvPr id="8" name="Content Placeholder 2"/>
          <p:cNvSpPr>
            <a:spLocks noGrp="1"/>
          </p:cNvSpPr>
          <p:nvPr>
            <p:ph idx="13"/>
          </p:nvPr>
        </p:nvSpPr>
        <p:spPr>
          <a:xfrm>
            <a:off x="6203819" y="1341754"/>
            <a:ext cx="5399297" cy="4825529"/>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Tree>
    <p:extLst>
      <p:ext uri="{BB962C8B-B14F-4D97-AF65-F5344CB8AC3E}">
        <p14:creationId xmlns:p14="http://schemas.microsoft.com/office/powerpoint/2010/main" val="724003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Inhalte mit Unter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Content Placeholder 2"/>
          <p:cNvSpPr>
            <a:spLocks noGrp="1"/>
          </p:cNvSpPr>
          <p:nvPr>
            <p:ph idx="1"/>
          </p:nvPr>
        </p:nvSpPr>
        <p:spPr>
          <a:xfrm>
            <a:off x="587298" y="1808583"/>
            <a:ext cx="5399297" cy="4358696"/>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cxnSp>
        <p:nvCxnSpPr>
          <p:cNvPr id="7" name="Straight Connector 6"/>
          <p:cNvCxnSpPr/>
          <p:nvPr userDrawn="1"/>
        </p:nvCxnSpPr>
        <p:spPr>
          <a:xfrm>
            <a:off x="587298" y="1746064"/>
            <a:ext cx="5399297"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Content Placeholder 2"/>
          <p:cNvSpPr>
            <a:spLocks noGrp="1"/>
          </p:cNvSpPr>
          <p:nvPr>
            <p:ph idx="13"/>
          </p:nvPr>
        </p:nvSpPr>
        <p:spPr>
          <a:xfrm>
            <a:off x="6198417" y="1808583"/>
            <a:ext cx="5399297" cy="4358696"/>
          </a:xfrm>
        </p:spPr>
        <p:txBody>
          <a:bodyPr/>
          <a:lstStyle>
            <a:lvl1pPr marL="0" marR="0" indent="0" algn="l" defTabSz="914309" rtl="0" eaLnBrk="1" fontAlgn="auto" latinLnBrk="0" hangingPunct="1">
              <a:lnSpc>
                <a:spcPct val="100000"/>
              </a:lnSpc>
              <a:spcBef>
                <a:spcPts val="600"/>
              </a:spcBef>
              <a:spcAft>
                <a:spcPts val="0"/>
              </a:spcAft>
              <a:buClr>
                <a:schemeClr val="bg2"/>
              </a:buClr>
              <a:buSzTx/>
              <a:buFont typeface="Arial" panose="020B0604020202020204" pitchFamily="34" charset="0"/>
              <a:buNone/>
              <a:tabLst/>
              <a:defRPr/>
            </a:lvl1pPr>
          </a:lstStyle>
          <a:p>
            <a:pPr marL="173022" marR="0" lvl="0" indent="-173022" algn="l" defTabSz="914309" rtl="0" eaLnBrk="1" fontAlgn="auto" latinLnBrk="0" hangingPunct="1">
              <a:lnSpc>
                <a:spcPct val="100000"/>
              </a:lnSpc>
              <a:spcBef>
                <a:spcPts val="600"/>
              </a:spcBef>
              <a:spcAft>
                <a:spcPts val="0"/>
              </a:spcAft>
              <a:buClr>
                <a:schemeClr val="bg2"/>
              </a:buClr>
              <a:buSzTx/>
              <a:buFont typeface="Arial" panose="020B0604020202020204" pitchFamily="34" charset="0"/>
              <a:buChar char="•"/>
              <a:tabLst/>
              <a:defRPr/>
            </a:pPr>
            <a:r>
              <a:rPr lang="de-DE" dirty="0" smtClean="0"/>
              <a:t>Textmasterformat bearbeiten</a:t>
            </a:r>
          </a:p>
          <a:p>
            <a:pPr marL="173022" marR="0" lvl="1" indent="-173022" algn="l" defTabSz="914309" rtl="0" eaLnBrk="1" fontAlgn="auto" latinLnBrk="0" hangingPunct="1">
              <a:lnSpc>
                <a:spcPct val="100000"/>
              </a:lnSpc>
              <a:spcBef>
                <a:spcPts val="600"/>
              </a:spcBef>
              <a:spcAft>
                <a:spcPts val="0"/>
              </a:spcAft>
              <a:buClr>
                <a:schemeClr val="bg2"/>
              </a:buClr>
              <a:buSzTx/>
              <a:buFont typeface="Arial" panose="020B0604020202020204" pitchFamily="34" charset="0"/>
              <a:buChar char="•"/>
              <a:tabLst/>
              <a:defRPr/>
            </a:pPr>
            <a:r>
              <a:rPr lang="de-DE" dirty="0" smtClean="0"/>
              <a:t>Zweite Ebene</a:t>
            </a:r>
          </a:p>
          <a:p>
            <a:pPr marL="173022" marR="0" lvl="2" indent="-173022" algn="l" defTabSz="914309" rtl="0" eaLnBrk="1" fontAlgn="auto" latinLnBrk="0" hangingPunct="1">
              <a:lnSpc>
                <a:spcPct val="100000"/>
              </a:lnSpc>
              <a:spcBef>
                <a:spcPts val="600"/>
              </a:spcBef>
              <a:spcAft>
                <a:spcPts val="0"/>
              </a:spcAft>
              <a:buClr>
                <a:schemeClr val="bg2"/>
              </a:buClr>
              <a:buSzTx/>
              <a:buFont typeface="Arial" panose="020B0604020202020204" pitchFamily="34" charset="0"/>
              <a:buChar char="•"/>
              <a:tabLst/>
              <a:defRPr/>
            </a:pPr>
            <a:r>
              <a:rPr lang="de-DE" dirty="0" smtClean="0"/>
              <a:t>Dritte Ebene</a:t>
            </a:r>
          </a:p>
          <a:p>
            <a:pPr marL="173022" marR="0" lvl="3" indent="-173022" algn="l" defTabSz="914309" rtl="0" eaLnBrk="1" fontAlgn="auto" latinLnBrk="0" hangingPunct="1">
              <a:lnSpc>
                <a:spcPct val="100000"/>
              </a:lnSpc>
              <a:spcBef>
                <a:spcPts val="600"/>
              </a:spcBef>
              <a:spcAft>
                <a:spcPts val="0"/>
              </a:spcAft>
              <a:buClr>
                <a:schemeClr val="bg2"/>
              </a:buClr>
              <a:buSzTx/>
              <a:buFont typeface="Arial" panose="020B0604020202020204" pitchFamily="34" charset="0"/>
              <a:buChar char="•"/>
              <a:tabLst/>
              <a:defRPr/>
            </a:pPr>
            <a:r>
              <a:rPr lang="de-DE" dirty="0" smtClean="0"/>
              <a:t>Vierte Ebene</a:t>
            </a:r>
          </a:p>
          <a:p>
            <a:pPr marL="173022" marR="0" lvl="4" indent="-173022" algn="l" defTabSz="914309" rtl="0" eaLnBrk="1" fontAlgn="auto" latinLnBrk="0" hangingPunct="1">
              <a:lnSpc>
                <a:spcPct val="100000"/>
              </a:lnSpc>
              <a:spcBef>
                <a:spcPts val="600"/>
              </a:spcBef>
              <a:spcAft>
                <a:spcPts val="0"/>
              </a:spcAft>
              <a:buClr>
                <a:schemeClr val="bg2"/>
              </a:buClr>
              <a:buSzTx/>
              <a:buFont typeface="Arial" panose="020B0604020202020204" pitchFamily="34" charset="0"/>
              <a:buChar char="•"/>
              <a:tabLst/>
              <a:defRPr/>
            </a:pPr>
            <a:r>
              <a:rPr lang="de-DE" dirty="0" smtClean="0"/>
              <a:t>Fünfte Ebene</a:t>
            </a:r>
            <a:endParaRPr lang="en-US" dirty="0"/>
          </a:p>
        </p:txBody>
      </p:sp>
      <p:cxnSp>
        <p:nvCxnSpPr>
          <p:cNvPr id="12" name="Straight Connector 11"/>
          <p:cNvCxnSpPr/>
          <p:nvPr userDrawn="1"/>
        </p:nvCxnSpPr>
        <p:spPr>
          <a:xfrm>
            <a:off x="6186717" y="1746064"/>
            <a:ext cx="5399297"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7"/>
          <p:cNvSpPr>
            <a:spLocks noGrp="1"/>
          </p:cNvSpPr>
          <p:nvPr>
            <p:ph type="body" sz="quarter" idx="14" hasCustomPrompt="1"/>
          </p:nvPr>
        </p:nvSpPr>
        <p:spPr>
          <a:xfrm>
            <a:off x="587298" y="1366231"/>
            <a:ext cx="5399297" cy="324075"/>
          </a:xfrm>
        </p:spPr>
        <p:txBody>
          <a:bodyPr rIns="0" bIns="0" anchor="b"/>
          <a:lstStyle>
            <a:lvl1pPr marL="0" indent="0">
              <a:buNone/>
              <a:defRPr sz="1600" cap="all" baseline="0">
                <a:solidFill>
                  <a:schemeClr val="tx2"/>
                </a:solidFill>
              </a:defRPr>
            </a:lvl1pPr>
          </a:lstStyle>
          <a:p>
            <a:pPr lvl="0"/>
            <a:r>
              <a:rPr lang="en-US" dirty="0" err="1" smtClean="0"/>
              <a:t>Titel</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hinzufügen</a:t>
            </a:r>
            <a:endParaRPr lang="en-US" dirty="0" smtClean="0"/>
          </a:p>
        </p:txBody>
      </p:sp>
      <p:sp>
        <p:nvSpPr>
          <p:cNvPr id="14" name="Text Placeholder 7"/>
          <p:cNvSpPr>
            <a:spLocks noGrp="1"/>
          </p:cNvSpPr>
          <p:nvPr>
            <p:ph type="body" sz="quarter" idx="15" hasCustomPrompt="1"/>
          </p:nvPr>
        </p:nvSpPr>
        <p:spPr>
          <a:xfrm>
            <a:off x="6198417" y="1366231"/>
            <a:ext cx="5399297" cy="324075"/>
          </a:xfrm>
        </p:spPr>
        <p:txBody>
          <a:bodyPr rIns="0" bIns="0" anchor="b"/>
          <a:lstStyle>
            <a:lvl1pPr marL="0" indent="0">
              <a:buNone/>
              <a:defRPr sz="1600" cap="all" baseline="0">
                <a:solidFill>
                  <a:schemeClr val="tx2"/>
                </a:solidFill>
              </a:defRPr>
            </a:lvl1pPr>
          </a:lstStyle>
          <a:p>
            <a:pPr lvl="0"/>
            <a:r>
              <a:rPr lang="en-US" dirty="0" err="1" smtClean="0"/>
              <a:t>Titel</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hinzufügen</a:t>
            </a:r>
            <a:endParaRPr lang="en-US" dirty="0" smtClean="0"/>
          </a:p>
        </p:txBody>
      </p:sp>
      <p:sp>
        <p:nvSpPr>
          <p:cNvPr id="4" name="Slide Number Placeholder 3"/>
          <p:cNvSpPr>
            <a:spLocks noGrp="1"/>
          </p:cNvSpPr>
          <p:nvPr>
            <p:ph type="sldNum" sz="quarter" idx="17"/>
          </p:nvPr>
        </p:nvSpPr>
        <p:spPr/>
        <p:txBody>
          <a:bodyPr/>
          <a:lstStyle/>
          <a:p>
            <a:fld id="{8F35CB8A-22DD-4279-9E9E-A49CDB5FBE56}" type="slidenum">
              <a:rPr lang="en-US" smtClean="0"/>
              <a:pPr/>
              <a:t>‹Nr.›</a:t>
            </a:fld>
            <a:endParaRPr lang="en-US"/>
          </a:p>
        </p:txBody>
      </p:sp>
    </p:spTree>
    <p:extLst>
      <p:ext uri="{BB962C8B-B14F-4D97-AF65-F5344CB8AC3E}">
        <p14:creationId xmlns:p14="http://schemas.microsoft.com/office/powerpoint/2010/main" val="110147803"/>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links mit Unter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4" name="Slide Number Placeholder 3"/>
          <p:cNvSpPr>
            <a:spLocks noGrp="1"/>
          </p:cNvSpPr>
          <p:nvPr>
            <p:ph type="sldNum" sz="quarter" idx="15"/>
          </p:nvPr>
        </p:nvSpPr>
        <p:spPr/>
        <p:txBody>
          <a:bodyPr/>
          <a:lstStyle/>
          <a:p>
            <a:fld id="{8F35CB8A-22DD-4279-9E9E-A49CDB5FBE56}" type="slidenum">
              <a:rPr lang="en-US" smtClean="0"/>
              <a:pPr/>
              <a:t>‹Nr.›</a:t>
            </a:fld>
            <a:endParaRPr lang="en-US"/>
          </a:p>
        </p:txBody>
      </p:sp>
      <p:sp>
        <p:nvSpPr>
          <p:cNvPr id="10" name="Content Placeholder 2"/>
          <p:cNvSpPr>
            <a:spLocks noGrp="1"/>
          </p:cNvSpPr>
          <p:nvPr>
            <p:ph idx="1"/>
          </p:nvPr>
        </p:nvSpPr>
        <p:spPr>
          <a:xfrm>
            <a:off x="587298" y="1808583"/>
            <a:ext cx="5399297" cy="4358696"/>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11" name="Text Placeholder 7"/>
          <p:cNvSpPr>
            <a:spLocks noGrp="1"/>
          </p:cNvSpPr>
          <p:nvPr>
            <p:ph type="body" sz="quarter" idx="14" hasCustomPrompt="1"/>
          </p:nvPr>
        </p:nvSpPr>
        <p:spPr>
          <a:xfrm>
            <a:off x="587298" y="1366231"/>
            <a:ext cx="5399297" cy="324075"/>
          </a:xfrm>
        </p:spPr>
        <p:txBody>
          <a:bodyPr rIns="0" bIns="0" anchor="b"/>
          <a:lstStyle>
            <a:lvl1pPr marL="0" indent="0">
              <a:buNone/>
              <a:defRPr sz="1600" cap="all" baseline="0">
                <a:solidFill>
                  <a:schemeClr val="tx2"/>
                </a:solidFill>
              </a:defRPr>
            </a:lvl1pPr>
          </a:lstStyle>
          <a:p>
            <a:pPr lvl="0"/>
            <a:r>
              <a:rPr lang="en-US" dirty="0" err="1" smtClean="0"/>
              <a:t>Titel</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hinzufügen</a:t>
            </a:r>
            <a:endParaRPr lang="en-US" dirty="0" smtClean="0"/>
          </a:p>
        </p:txBody>
      </p:sp>
    </p:spTree>
    <p:extLst>
      <p:ext uri="{BB962C8B-B14F-4D97-AF65-F5344CB8AC3E}">
        <p14:creationId xmlns:p14="http://schemas.microsoft.com/office/powerpoint/2010/main" val="525189357"/>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rechts mit Unter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Slide Number Placeholder 2"/>
          <p:cNvSpPr>
            <a:spLocks noGrp="1"/>
          </p:cNvSpPr>
          <p:nvPr>
            <p:ph type="sldNum" sz="quarter" idx="17"/>
          </p:nvPr>
        </p:nvSpPr>
        <p:spPr/>
        <p:txBody>
          <a:bodyPr/>
          <a:lstStyle/>
          <a:p>
            <a:fld id="{8F35CB8A-22DD-4279-9E9E-A49CDB5FBE56}" type="slidenum">
              <a:rPr lang="en-US" smtClean="0"/>
              <a:pPr/>
              <a:t>‹Nr.›</a:t>
            </a:fld>
            <a:endParaRPr lang="en-US"/>
          </a:p>
        </p:txBody>
      </p:sp>
      <p:cxnSp>
        <p:nvCxnSpPr>
          <p:cNvPr id="13" name="Straight Connector 11"/>
          <p:cNvCxnSpPr/>
          <p:nvPr userDrawn="1"/>
        </p:nvCxnSpPr>
        <p:spPr>
          <a:xfrm>
            <a:off x="6186717" y="1746064"/>
            <a:ext cx="5399297"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Text Placeholder 7"/>
          <p:cNvSpPr>
            <a:spLocks noGrp="1"/>
          </p:cNvSpPr>
          <p:nvPr>
            <p:ph type="body" sz="quarter" idx="15" hasCustomPrompt="1"/>
          </p:nvPr>
        </p:nvSpPr>
        <p:spPr>
          <a:xfrm>
            <a:off x="6198417" y="1366231"/>
            <a:ext cx="5399297" cy="324075"/>
          </a:xfrm>
        </p:spPr>
        <p:txBody>
          <a:bodyPr rIns="0" bIns="0" anchor="b"/>
          <a:lstStyle>
            <a:lvl1pPr marL="0" indent="0">
              <a:buNone/>
              <a:defRPr sz="1600" cap="all" baseline="0">
                <a:solidFill>
                  <a:schemeClr val="tx2"/>
                </a:solidFill>
              </a:defRPr>
            </a:lvl1pPr>
          </a:lstStyle>
          <a:p>
            <a:pPr lvl="0"/>
            <a:r>
              <a:rPr lang="en-US" dirty="0" err="1" smtClean="0"/>
              <a:t>Titel</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hinzufügen</a:t>
            </a:r>
            <a:endParaRPr lang="en-US" dirty="0" smtClean="0"/>
          </a:p>
        </p:txBody>
      </p:sp>
      <p:sp>
        <p:nvSpPr>
          <p:cNvPr id="16" name="Content Placeholder 2"/>
          <p:cNvSpPr>
            <a:spLocks noGrp="1"/>
          </p:cNvSpPr>
          <p:nvPr>
            <p:ph idx="13"/>
          </p:nvPr>
        </p:nvSpPr>
        <p:spPr>
          <a:xfrm>
            <a:off x="6198417" y="1808583"/>
            <a:ext cx="5399297" cy="4358696"/>
          </a:xfrm>
        </p:spPr>
        <p:txBody>
          <a:bodyPr/>
          <a:lstStyle>
            <a:lvl1pPr marL="0" marR="0" indent="0" algn="l" defTabSz="914309" rtl="0" eaLnBrk="1" fontAlgn="auto" latinLnBrk="0" hangingPunct="1">
              <a:lnSpc>
                <a:spcPct val="100000"/>
              </a:lnSpc>
              <a:spcBef>
                <a:spcPts val="600"/>
              </a:spcBef>
              <a:spcAft>
                <a:spcPts val="0"/>
              </a:spcAft>
              <a:buClr>
                <a:schemeClr val="bg2"/>
              </a:buClr>
              <a:buSzTx/>
              <a:buFont typeface="Arial" panose="020B0604020202020204" pitchFamily="34" charset="0"/>
              <a:buNone/>
              <a:tabLst/>
              <a:defRPr/>
            </a:lvl1pPr>
          </a:lstStyle>
          <a:p>
            <a:pPr marL="173022" marR="0" lvl="0" indent="-173022" algn="l" defTabSz="914309" rtl="0" eaLnBrk="1" fontAlgn="auto" latinLnBrk="0" hangingPunct="1">
              <a:lnSpc>
                <a:spcPct val="100000"/>
              </a:lnSpc>
              <a:spcBef>
                <a:spcPts val="600"/>
              </a:spcBef>
              <a:spcAft>
                <a:spcPts val="0"/>
              </a:spcAft>
              <a:buClr>
                <a:schemeClr val="bg2"/>
              </a:buClr>
              <a:buSzTx/>
              <a:buFont typeface="Arial" panose="020B0604020202020204" pitchFamily="34" charset="0"/>
              <a:buChar char="•"/>
              <a:tabLst/>
              <a:defRPr/>
            </a:pPr>
            <a:r>
              <a:rPr lang="de-DE" dirty="0" smtClean="0"/>
              <a:t>Textmasterformat bearbeiten</a:t>
            </a:r>
          </a:p>
          <a:p>
            <a:pPr marL="173022" marR="0" lvl="1" indent="-173022" algn="l" defTabSz="914309" rtl="0" eaLnBrk="1" fontAlgn="auto" latinLnBrk="0" hangingPunct="1">
              <a:lnSpc>
                <a:spcPct val="100000"/>
              </a:lnSpc>
              <a:spcBef>
                <a:spcPts val="600"/>
              </a:spcBef>
              <a:spcAft>
                <a:spcPts val="0"/>
              </a:spcAft>
              <a:buClr>
                <a:schemeClr val="bg2"/>
              </a:buClr>
              <a:buSzTx/>
              <a:buFont typeface="Arial" panose="020B0604020202020204" pitchFamily="34" charset="0"/>
              <a:buChar char="•"/>
              <a:tabLst/>
              <a:defRPr/>
            </a:pPr>
            <a:r>
              <a:rPr lang="de-DE" dirty="0" smtClean="0"/>
              <a:t>Zweite Ebene</a:t>
            </a:r>
          </a:p>
          <a:p>
            <a:pPr marL="173022" marR="0" lvl="2" indent="-173022" algn="l" defTabSz="914309" rtl="0" eaLnBrk="1" fontAlgn="auto" latinLnBrk="0" hangingPunct="1">
              <a:lnSpc>
                <a:spcPct val="100000"/>
              </a:lnSpc>
              <a:spcBef>
                <a:spcPts val="600"/>
              </a:spcBef>
              <a:spcAft>
                <a:spcPts val="0"/>
              </a:spcAft>
              <a:buClr>
                <a:schemeClr val="bg2"/>
              </a:buClr>
              <a:buSzTx/>
              <a:buFont typeface="Arial" panose="020B0604020202020204" pitchFamily="34" charset="0"/>
              <a:buChar char="•"/>
              <a:tabLst/>
              <a:defRPr/>
            </a:pPr>
            <a:r>
              <a:rPr lang="de-DE" dirty="0" smtClean="0"/>
              <a:t>Dritte Ebene</a:t>
            </a:r>
          </a:p>
          <a:p>
            <a:pPr marL="173022" marR="0" lvl="3" indent="-173022" algn="l" defTabSz="914309" rtl="0" eaLnBrk="1" fontAlgn="auto" latinLnBrk="0" hangingPunct="1">
              <a:lnSpc>
                <a:spcPct val="100000"/>
              </a:lnSpc>
              <a:spcBef>
                <a:spcPts val="600"/>
              </a:spcBef>
              <a:spcAft>
                <a:spcPts val="0"/>
              </a:spcAft>
              <a:buClr>
                <a:schemeClr val="bg2"/>
              </a:buClr>
              <a:buSzTx/>
              <a:buFont typeface="Arial" panose="020B0604020202020204" pitchFamily="34" charset="0"/>
              <a:buChar char="•"/>
              <a:tabLst/>
              <a:defRPr/>
            </a:pPr>
            <a:r>
              <a:rPr lang="de-DE" dirty="0" smtClean="0"/>
              <a:t>Vierte Ebene</a:t>
            </a:r>
          </a:p>
          <a:p>
            <a:pPr marL="173022" marR="0" lvl="4" indent="-173022" algn="l" defTabSz="914309" rtl="0" eaLnBrk="1" fontAlgn="auto" latinLnBrk="0" hangingPunct="1">
              <a:lnSpc>
                <a:spcPct val="100000"/>
              </a:lnSpc>
              <a:spcBef>
                <a:spcPts val="600"/>
              </a:spcBef>
              <a:spcAft>
                <a:spcPts val="0"/>
              </a:spcAft>
              <a:buClr>
                <a:schemeClr val="bg2"/>
              </a:buClr>
              <a:buSzTx/>
              <a:buFont typeface="Arial" panose="020B0604020202020204" pitchFamily="34" charset="0"/>
              <a:buChar char="•"/>
              <a:tabLst/>
              <a:defRPr/>
            </a:pPr>
            <a:r>
              <a:rPr lang="de-DE" dirty="0" smtClean="0"/>
              <a:t>Fünfte Ebene</a:t>
            </a:r>
            <a:endParaRPr lang="en-US" dirty="0"/>
          </a:p>
        </p:txBody>
      </p:sp>
    </p:spTree>
    <p:extLst>
      <p:ext uri="{BB962C8B-B14F-4D97-AF65-F5344CB8AC3E}">
        <p14:creationId xmlns:p14="http://schemas.microsoft.com/office/powerpoint/2010/main" val="212374271"/>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Zitat">
    <p:spTree>
      <p:nvGrpSpPr>
        <p:cNvPr id="1" name=""/>
        <p:cNvGrpSpPr/>
        <p:nvPr/>
      </p:nvGrpSpPr>
      <p:grpSpPr>
        <a:xfrm>
          <a:off x="0" y="0"/>
          <a:ext cx="0" cy="0"/>
          <a:chOff x="0" y="0"/>
          <a:chExt cx="0" cy="0"/>
        </a:xfrm>
      </p:grpSpPr>
      <p:sp>
        <p:nvSpPr>
          <p:cNvPr id="7" name="TextBox 6"/>
          <p:cNvSpPr txBox="1"/>
          <p:nvPr userDrawn="1"/>
        </p:nvSpPr>
        <p:spPr>
          <a:xfrm>
            <a:off x="623311" y="584825"/>
            <a:ext cx="1909698" cy="4509971"/>
          </a:xfrm>
          <a:prstGeom prst="rect">
            <a:avLst/>
          </a:prstGeom>
          <a:noFill/>
        </p:spPr>
        <p:txBody>
          <a:bodyPr wrap="square" lIns="91394" tIns="45696" rIns="91394" bIns="45696" rtlCol="0">
            <a:spAutoFit/>
          </a:bodyPr>
          <a:lstStyle/>
          <a:p>
            <a:r>
              <a:rPr lang="en-US" sz="28700" dirty="0" smtClean="0">
                <a:solidFill>
                  <a:schemeClr val="accent1"/>
                </a:solidFill>
                <a:latin typeface="Trebuchet MS" panose="020B0603020202020204" pitchFamily="34" charset="0"/>
              </a:rPr>
              <a:t>“</a:t>
            </a:r>
            <a:endParaRPr lang="en-US" sz="28700" dirty="0">
              <a:solidFill>
                <a:schemeClr val="accent1"/>
              </a:solidFill>
              <a:latin typeface="Trebuchet MS" panose="020B0603020202020204" pitchFamily="34" charset="0"/>
            </a:endParaRPr>
          </a:p>
        </p:txBody>
      </p:sp>
      <p:sp>
        <p:nvSpPr>
          <p:cNvPr id="5" name="Text Placeholder 4"/>
          <p:cNvSpPr>
            <a:spLocks noGrp="1"/>
          </p:cNvSpPr>
          <p:nvPr>
            <p:ph type="body" sz="quarter" idx="13" hasCustomPrompt="1"/>
          </p:nvPr>
        </p:nvSpPr>
        <p:spPr>
          <a:xfrm>
            <a:off x="2063487" y="2593899"/>
            <a:ext cx="8026943" cy="1589795"/>
          </a:xfrm>
        </p:spPr>
        <p:txBody>
          <a:bodyPr/>
          <a:lstStyle>
            <a:lvl1pPr marL="0" indent="0" algn="ctr">
              <a:buNone/>
              <a:defRPr sz="3200" i="1" cap="none" baseline="0">
                <a:solidFill>
                  <a:schemeClr val="tx2"/>
                </a:solidFill>
              </a:defRPr>
            </a:lvl1pPr>
          </a:lstStyle>
          <a:p>
            <a:pPr lvl="0"/>
            <a:r>
              <a:rPr lang="en-US" dirty="0" err="1" smtClean="0"/>
              <a:t>Titel</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hinzufügen</a:t>
            </a:r>
            <a:endParaRPr lang="en-US" dirty="0" smtClean="0"/>
          </a:p>
        </p:txBody>
      </p:sp>
      <p:sp>
        <p:nvSpPr>
          <p:cNvPr id="9" name="Text Placeholder 4"/>
          <p:cNvSpPr>
            <a:spLocks noGrp="1"/>
          </p:cNvSpPr>
          <p:nvPr>
            <p:ph type="body" sz="quarter" idx="14" hasCustomPrompt="1"/>
          </p:nvPr>
        </p:nvSpPr>
        <p:spPr>
          <a:xfrm>
            <a:off x="6474909" y="4330688"/>
            <a:ext cx="3615516" cy="407302"/>
          </a:xfrm>
        </p:spPr>
        <p:txBody>
          <a:bodyPr/>
          <a:lstStyle>
            <a:lvl1pPr marL="0" indent="0" algn="r">
              <a:buNone/>
              <a:defRPr sz="1900" b="1" i="0" cap="none" baseline="0">
                <a:solidFill>
                  <a:schemeClr val="tx2"/>
                </a:solidFill>
              </a:defRPr>
            </a:lvl1pPr>
          </a:lstStyle>
          <a:p>
            <a:pPr lvl="0"/>
            <a:r>
              <a:rPr lang="en-US" dirty="0" err="1" smtClean="0"/>
              <a:t>Titel</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hinzufügen</a:t>
            </a:r>
            <a:endParaRPr lang="en-US" dirty="0" smtClean="0"/>
          </a:p>
        </p:txBody>
      </p:sp>
      <p:sp>
        <p:nvSpPr>
          <p:cNvPr id="3" name="Slide Number Placeholder 2"/>
          <p:cNvSpPr>
            <a:spLocks noGrp="1"/>
          </p:cNvSpPr>
          <p:nvPr>
            <p:ph type="sldNum" sz="quarter" idx="15"/>
          </p:nvPr>
        </p:nvSpPr>
        <p:spPr/>
        <p:txBody>
          <a:bodyPr/>
          <a:lstStyle/>
          <a:p>
            <a:fld id="{8F35CB8A-22DD-4279-9E9E-A49CDB5FBE56}" type="slidenum">
              <a:rPr lang="en-US" smtClean="0"/>
              <a:pPr/>
              <a:t>‹Nr.›</a:t>
            </a:fld>
            <a:endParaRPr lang="en-US"/>
          </a:p>
        </p:txBody>
      </p:sp>
    </p:spTree>
    <p:extLst>
      <p:ext uri="{BB962C8B-B14F-4D97-AF65-F5344CB8AC3E}">
        <p14:creationId xmlns:p14="http://schemas.microsoft.com/office/powerpoint/2010/main" val="2777405216"/>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a:p>
        </p:txBody>
      </p:sp>
      <p:sp>
        <p:nvSpPr>
          <p:cNvPr id="5" name="Slide Number Placeholder 4"/>
          <p:cNvSpPr>
            <a:spLocks noGrp="1"/>
          </p:cNvSpPr>
          <p:nvPr>
            <p:ph type="sldNum" sz="quarter" idx="12"/>
          </p:nvPr>
        </p:nvSpPr>
        <p:spPr/>
        <p:txBody>
          <a:bodyPr/>
          <a:lstStyle/>
          <a:p>
            <a:fld id="{8F35CB8A-22DD-4279-9E9E-A49CDB5FBE56}" type="slidenum">
              <a:rPr lang="en-US" smtClean="0"/>
              <a:pPr/>
              <a:t>‹Nr.›</a:t>
            </a:fld>
            <a:endParaRPr lang="en-US"/>
          </a:p>
        </p:txBody>
      </p:sp>
    </p:spTree>
    <p:extLst>
      <p:ext uri="{BB962C8B-B14F-4D97-AF65-F5344CB8AC3E}">
        <p14:creationId xmlns:p14="http://schemas.microsoft.com/office/powerpoint/2010/main" val="2212440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w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image" Target="../media/image1.wmf"/><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2" descr="M:\2_Arbeitsmaterial\Acando-Logo\2015 Neue Logos\Office\Office_Pattern\Acando-A_beige.wmf"/>
          <p:cNvPicPr>
            <a:picLocks noChangeAspect="1" noChangeArrowheads="1"/>
          </p:cNvPicPr>
          <p:nvPr/>
        </p:nvPicPr>
        <p:blipFill>
          <a:blip r:embed="rId17" cstate="print"/>
          <a:srcRect/>
          <a:stretch>
            <a:fillRect/>
          </a:stretch>
        </p:blipFill>
        <p:spPr bwMode="auto">
          <a:xfrm>
            <a:off x="10390647" y="5070798"/>
            <a:ext cx="1799766" cy="1721041"/>
          </a:xfrm>
          <a:prstGeom prst="rect">
            <a:avLst/>
          </a:prstGeom>
          <a:noFill/>
        </p:spPr>
      </p:pic>
      <p:sp>
        <p:nvSpPr>
          <p:cNvPr id="2" name="Title Placeholder 1"/>
          <p:cNvSpPr>
            <a:spLocks noGrp="1"/>
          </p:cNvSpPr>
          <p:nvPr>
            <p:ph type="title"/>
          </p:nvPr>
        </p:nvSpPr>
        <p:spPr>
          <a:xfrm>
            <a:off x="587298" y="225478"/>
            <a:ext cx="11015817" cy="819392"/>
          </a:xfrm>
          <a:prstGeom prst="rect">
            <a:avLst/>
          </a:prstGeom>
        </p:spPr>
        <p:txBody>
          <a:bodyPr vert="horz" lIns="0" tIns="45704" rIns="91408" bIns="45704" rtlCol="0" anchor="b">
            <a:noAutofit/>
          </a:bodyPr>
          <a:lstStyle/>
          <a:p>
            <a:r>
              <a:rPr lang="de-DE" dirty="0" smtClean="0"/>
              <a:t>Titelmasterformat durch Klicken bearbeiten</a:t>
            </a:r>
            <a:endParaRPr lang="en-US" dirty="0"/>
          </a:p>
        </p:txBody>
      </p:sp>
      <p:sp>
        <p:nvSpPr>
          <p:cNvPr id="3" name="Text Placeholder 2"/>
          <p:cNvSpPr>
            <a:spLocks noGrp="1"/>
          </p:cNvSpPr>
          <p:nvPr>
            <p:ph type="body" idx="1"/>
          </p:nvPr>
        </p:nvSpPr>
        <p:spPr>
          <a:xfrm>
            <a:off x="587303" y="1341753"/>
            <a:ext cx="11015815" cy="4825529"/>
          </a:xfrm>
          <a:prstGeom prst="rect">
            <a:avLst/>
          </a:prstGeom>
        </p:spPr>
        <p:txBody>
          <a:bodyPr vert="horz" lIns="0" tIns="45704" rIns="91408" bIns="45704" rtlCol="0">
            <a:no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
        <p:nvSpPr>
          <p:cNvPr id="6" name="Slide Number Placeholder 5"/>
          <p:cNvSpPr>
            <a:spLocks noGrp="1"/>
          </p:cNvSpPr>
          <p:nvPr>
            <p:ph type="sldNum" sz="quarter" idx="4"/>
          </p:nvPr>
        </p:nvSpPr>
        <p:spPr>
          <a:xfrm>
            <a:off x="11603115" y="6599100"/>
            <a:ext cx="282758" cy="150506"/>
          </a:xfrm>
          <a:prstGeom prst="rect">
            <a:avLst/>
          </a:prstGeom>
        </p:spPr>
        <p:txBody>
          <a:bodyPr vert="horz" lIns="0" tIns="0" rIns="0" bIns="0" rtlCol="0" anchor="ctr"/>
          <a:lstStyle>
            <a:lvl1pPr algn="r">
              <a:defRPr sz="700">
                <a:solidFill>
                  <a:schemeClr val="tx1">
                    <a:tint val="75000"/>
                  </a:schemeClr>
                </a:solidFill>
              </a:defRPr>
            </a:lvl1pPr>
          </a:lstStyle>
          <a:p>
            <a:fld id="{8F35CB8A-22DD-4279-9E9E-A49CDB5FBE56}" type="slidenum">
              <a:rPr lang="en-US" smtClean="0"/>
              <a:pPr/>
              <a:t>‹Nr.›</a:t>
            </a:fld>
            <a:endParaRPr lang="en-US"/>
          </a:p>
        </p:txBody>
      </p:sp>
    </p:spTree>
    <p:extLst>
      <p:ext uri="{BB962C8B-B14F-4D97-AF65-F5344CB8AC3E}">
        <p14:creationId xmlns:p14="http://schemas.microsoft.com/office/powerpoint/2010/main" val="2930355369"/>
      </p:ext>
    </p:extLst>
  </p:cSld>
  <p:clrMap bg1="lt1" tx1="dk1" bg2="lt2" tx2="dk2" accent1="accent1" accent2="accent2" accent3="accent3" accent4="accent4" accent5="accent5" accent6="accent6" hlink="hlink" folHlink="folHlink"/>
  <p:sldLayoutIdLst>
    <p:sldLayoutId id="2147484691" r:id="rId1"/>
    <p:sldLayoutId id="2147484692" r:id="rId2"/>
    <p:sldLayoutId id="2147484693" r:id="rId3"/>
    <p:sldLayoutId id="2147484694" r:id="rId4"/>
    <p:sldLayoutId id="2147484695" r:id="rId5"/>
    <p:sldLayoutId id="2147484696" r:id="rId6"/>
    <p:sldLayoutId id="2147484697" r:id="rId7"/>
    <p:sldLayoutId id="2147484698" r:id="rId8"/>
    <p:sldLayoutId id="2147484699" r:id="rId9"/>
    <p:sldLayoutId id="2147484700" r:id="rId10"/>
    <p:sldLayoutId id="2147484701" r:id="rId11"/>
    <p:sldLayoutId id="2147484702" r:id="rId12"/>
    <p:sldLayoutId id="2147484703" r:id="rId13"/>
    <p:sldLayoutId id="2147484704" r:id="rId14"/>
    <p:sldLayoutId id="2147484705" r:id="rId15"/>
  </p:sldLayoutIdLst>
  <p:hf hdr="0" ftr="0" dt="0"/>
  <p:txStyles>
    <p:titleStyle>
      <a:lvl1pPr algn="l" defTabSz="914332" rtl="0" eaLnBrk="1" latinLnBrk="0" hangingPunct="1">
        <a:lnSpc>
          <a:spcPct val="90000"/>
        </a:lnSpc>
        <a:spcBef>
          <a:spcPct val="0"/>
        </a:spcBef>
        <a:buNone/>
        <a:defRPr sz="2400" kern="1200" cap="all" baseline="0">
          <a:solidFill>
            <a:schemeClr val="tx1"/>
          </a:solidFill>
          <a:latin typeface="+mj-lt"/>
          <a:ea typeface="+mj-ea"/>
          <a:cs typeface="+mj-cs"/>
        </a:defRPr>
      </a:lvl1pPr>
    </p:titleStyle>
    <p:bodyStyle>
      <a:lvl1pPr marL="173026" indent="-173026" algn="l" defTabSz="914332" rtl="0" eaLnBrk="1" latinLnBrk="0" hangingPunct="1">
        <a:lnSpc>
          <a:spcPct val="100000"/>
        </a:lnSpc>
        <a:spcBef>
          <a:spcPts val="600"/>
        </a:spcBef>
        <a:buClr>
          <a:schemeClr val="bg2"/>
        </a:buClr>
        <a:buFont typeface="Arial" panose="020B0604020202020204" pitchFamily="34" charset="0"/>
        <a:buChar char="•"/>
        <a:defRPr sz="1800" kern="1200">
          <a:solidFill>
            <a:schemeClr val="accent3"/>
          </a:solidFill>
          <a:latin typeface="+mn-lt"/>
          <a:ea typeface="+mn-ea"/>
          <a:cs typeface="+mn-cs"/>
        </a:defRPr>
      </a:lvl1pPr>
      <a:lvl2pPr marL="685750" indent="-228584" algn="l" defTabSz="914332" rtl="0" eaLnBrk="1" latinLnBrk="0" hangingPunct="1">
        <a:lnSpc>
          <a:spcPct val="100000"/>
        </a:lnSpc>
        <a:spcBef>
          <a:spcPts val="300"/>
        </a:spcBef>
        <a:buFont typeface="Trebuchet MS" panose="020B0603020202020204" pitchFamily="34" charset="0"/>
        <a:buChar char="−"/>
        <a:defRPr sz="1600" kern="1200">
          <a:solidFill>
            <a:schemeClr val="accent3"/>
          </a:solidFill>
          <a:latin typeface="+mn-lt"/>
          <a:ea typeface="+mn-ea"/>
          <a:cs typeface="+mn-cs"/>
        </a:defRPr>
      </a:lvl2pPr>
      <a:lvl3pPr marL="1142914" indent="-228584" algn="l" defTabSz="914332" rtl="0" eaLnBrk="1" latinLnBrk="0" hangingPunct="1">
        <a:lnSpc>
          <a:spcPct val="100000"/>
        </a:lnSpc>
        <a:spcBef>
          <a:spcPts val="300"/>
        </a:spcBef>
        <a:buFont typeface="Trebuchet MS" panose="020B0603020202020204" pitchFamily="34" charset="0"/>
        <a:buChar char="−"/>
        <a:defRPr sz="1400" kern="1200">
          <a:solidFill>
            <a:schemeClr val="accent3"/>
          </a:solidFill>
          <a:latin typeface="+mn-lt"/>
          <a:ea typeface="+mn-ea"/>
          <a:cs typeface="+mn-cs"/>
        </a:defRPr>
      </a:lvl3pPr>
      <a:lvl4pPr marL="1600080" indent="-228584" algn="l" defTabSz="914332" rtl="0" eaLnBrk="1" latinLnBrk="0" hangingPunct="1">
        <a:lnSpc>
          <a:spcPct val="100000"/>
        </a:lnSpc>
        <a:spcBef>
          <a:spcPts val="300"/>
        </a:spcBef>
        <a:buFont typeface="Trebuchet MS" panose="020B0603020202020204" pitchFamily="34" charset="0"/>
        <a:buChar char="−"/>
        <a:defRPr sz="1200" kern="1200">
          <a:solidFill>
            <a:schemeClr val="accent3"/>
          </a:solidFill>
          <a:latin typeface="+mn-lt"/>
          <a:ea typeface="+mn-ea"/>
          <a:cs typeface="+mn-cs"/>
        </a:defRPr>
      </a:lvl4pPr>
      <a:lvl5pPr marL="2057247" indent="-228584" algn="l" defTabSz="914332" rtl="0" eaLnBrk="1" latinLnBrk="0" hangingPunct="1">
        <a:lnSpc>
          <a:spcPct val="100000"/>
        </a:lnSpc>
        <a:spcBef>
          <a:spcPts val="300"/>
        </a:spcBef>
        <a:buFont typeface="Trebuchet MS" panose="020B0603020202020204" pitchFamily="34" charset="0"/>
        <a:buChar char="−"/>
        <a:defRPr sz="1050" kern="1200">
          <a:solidFill>
            <a:schemeClr val="accent3"/>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332" rtl="0" eaLnBrk="1" latinLnBrk="0" hangingPunct="1">
        <a:defRPr sz="1900" kern="1200">
          <a:solidFill>
            <a:schemeClr val="tx1"/>
          </a:solidFill>
          <a:latin typeface="+mn-lt"/>
          <a:ea typeface="+mn-ea"/>
          <a:cs typeface="+mn-cs"/>
        </a:defRPr>
      </a:lvl1pPr>
      <a:lvl2pPr marL="457167" algn="l" defTabSz="914332" rtl="0" eaLnBrk="1" latinLnBrk="0" hangingPunct="1">
        <a:defRPr sz="1900" kern="1200">
          <a:solidFill>
            <a:schemeClr val="tx1"/>
          </a:solidFill>
          <a:latin typeface="+mn-lt"/>
          <a:ea typeface="+mn-ea"/>
          <a:cs typeface="+mn-cs"/>
        </a:defRPr>
      </a:lvl2pPr>
      <a:lvl3pPr marL="914332" algn="l" defTabSz="914332" rtl="0" eaLnBrk="1" latinLnBrk="0" hangingPunct="1">
        <a:defRPr sz="1900" kern="1200">
          <a:solidFill>
            <a:schemeClr val="tx1"/>
          </a:solidFill>
          <a:latin typeface="+mn-lt"/>
          <a:ea typeface="+mn-ea"/>
          <a:cs typeface="+mn-cs"/>
        </a:defRPr>
      </a:lvl3pPr>
      <a:lvl4pPr marL="1371498" algn="l" defTabSz="914332" rtl="0" eaLnBrk="1" latinLnBrk="0" hangingPunct="1">
        <a:defRPr sz="1900" kern="1200">
          <a:solidFill>
            <a:schemeClr val="tx1"/>
          </a:solidFill>
          <a:latin typeface="+mn-lt"/>
          <a:ea typeface="+mn-ea"/>
          <a:cs typeface="+mn-cs"/>
        </a:defRPr>
      </a:lvl4pPr>
      <a:lvl5pPr marL="1828664" algn="l" defTabSz="914332" rtl="0" eaLnBrk="1" latinLnBrk="0" hangingPunct="1">
        <a:defRPr sz="1900" kern="1200">
          <a:solidFill>
            <a:schemeClr val="tx1"/>
          </a:solidFill>
          <a:latin typeface="+mn-lt"/>
          <a:ea typeface="+mn-ea"/>
          <a:cs typeface="+mn-cs"/>
        </a:defRPr>
      </a:lvl5pPr>
      <a:lvl6pPr marL="2285830" algn="l" defTabSz="914332" rtl="0" eaLnBrk="1" latinLnBrk="0" hangingPunct="1">
        <a:defRPr sz="1900" kern="1200">
          <a:solidFill>
            <a:schemeClr val="tx1"/>
          </a:solidFill>
          <a:latin typeface="+mn-lt"/>
          <a:ea typeface="+mn-ea"/>
          <a:cs typeface="+mn-cs"/>
        </a:defRPr>
      </a:lvl6pPr>
      <a:lvl7pPr marL="2742994" algn="l" defTabSz="914332" rtl="0" eaLnBrk="1" latinLnBrk="0" hangingPunct="1">
        <a:defRPr sz="1900" kern="1200">
          <a:solidFill>
            <a:schemeClr val="tx1"/>
          </a:solidFill>
          <a:latin typeface="+mn-lt"/>
          <a:ea typeface="+mn-ea"/>
          <a:cs typeface="+mn-cs"/>
        </a:defRPr>
      </a:lvl7pPr>
      <a:lvl8pPr marL="3200160" algn="l" defTabSz="914332" rtl="0" eaLnBrk="1" latinLnBrk="0" hangingPunct="1">
        <a:defRPr sz="1900" kern="1200">
          <a:solidFill>
            <a:schemeClr val="tx1"/>
          </a:solidFill>
          <a:latin typeface="+mn-lt"/>
          <a:ea typeface="+mn-ea"/>
          <a:cs typeface="+mn-cs"/>
        </a:defRPr>
      </a:lvl8pPr>
      <a:lvl9pPr marL="3657327" algn="l" defTabSz="914332"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70" userDrawn="1">
          <p15:clr>
            <a:srgbClr val="F26B43"/>
          </p15:clr>
        </p15:guide>
        <p15:guide id="2" pos="7310" userDrawn="1">
          <p15:clr>
            <a:srgbClr val="F26B43"/>
          </p15:clr>
        </p15:guide>
        <p15:guide id="3" orient="horz" pos="142" userDrawn="1">
          <p15:clr>
            <a:srgbClr val="F26B43"/>
          </p15:clr>
        </p15:guide>
        <p15:guide id="5" orient="horz" pos="845"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7" name="Picture 2" descr="M:\2_Arbeitsmaterial\Acando-Logo\2015 Neue Logos\Office\Office_Pattern\Acando-A_beige.wmf"/>
          <p:cNvPicPr>
            <a:picLocks noChangeAspect="1" noChangeArrowheads="1"/>
          </p:cNvPicPr>
          <p:nvPr/>
        </p:nvPicPr>
        <p:blipFill>
          <a:blip r:embed="rId19" cstate="print"/>
          <a:srcRect/>
          <a:stretch>
            <a:fillRect/>
          </a:stretch>
        </p:blipFill>
        <p:spPr bwMode="auto">
          <a:xfrm>
            <a:off x="10390647" y="5070798"/>
            <a:ext cx="1799766" cy="1721041"/>
          </a:xfrm>
          <a:prstGeom prst="rect">
            <a:avLst/>
          </a:prstGeom>
          <a:noFill/>
        </p:spPr>
      </p:pic>
      <p:sp>
        <p:nvSpPr>
          <p:cNvPr id="2" name="Title Placeholder 1"/>
          <p:cNvSpPr>
            <a:spLocks noGrp="1"/>
          </p:cNvSpPr>
          <p:nvPr>
            <p:ph type="title"/>
          </p:nvPr>
        </p:nvSpPr>
        <p:spPr>
          <a:xfrm>
            <a:off x="704713" y="311387"/>
            <a:ext cx="10800000" cy="720000"/>
          </a:xfrm>
          <a:prstGeom prst="rect">
            <a:avLst/>
          </a:prstGeom>
        </p:spPr>
        <p:txBody>
          <a:bodyPr vert="horz" lIns="0" tIns="45704" rIns="91408" bIns="45704" rtlCol="0" anchor="b">
            <a:noAutofit/>
          </a:bodyPr>
          <a:lstStyle/>
          <a:p>
            <a:r>
              <a:rPr lang="de-DE" dirty="0" smtClean="0"/>
              <a:t>Titel eingeben</a:t>
            </a:r>
            <a:endParaRPr lang="en-US" dirty="0"/>
          </a:p>
        </p:txBody>
      </p:sp>
      <p:sp>
        <p:nvSpPr>
          <p:cNvPr id="3" name="Text Placeholder 2"/>
          <p:cNvSpPr>
            <a:spLocks noGrp="1"/>
          </p:cNvSpPr>
          <p:nvPr>
            <p:ph type="body" idx="1"/>
          </p:nvPr>
        </p:nvSpPr>
        <p:spPr>
          <a:xfrm>
            <a:off x="698066" y="1282422"/>
            <a:ext cx="10800000" cy="5027891"/>
          </a:xfrm>
          <a:prstGeom prst="rect">
            <a:avLst/>
          </a:prstGeom>
        </p:spPr>
        <p:txBody>
          <a:bodyPr vert="horz" lIns="0" tIns="45704" rIns="91408" bIns="45704" rtlCol="0">
            <a:noAutofit/>
          </a:bodyPr>
          <a:lstStyle/>
          <a:p>
            <a:pPr lvl="0"/>
            <a:r>
              <a:rPr lang="de-DE" dirty="0" smtClean="0"/>
              <a:t>Erste Ebene</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
        <p:nvSpPr>
          <p:cNvPr id="6" name="Slide Number Placeholder 5"/>
          <p:cNvSpPr>
            <a:spLocks noGrp="1"/>
          </p:cNvSpPr>
          <p:nvPr>
            <p:ph type="sldNum" sz="quarter" idx="4"/>
          </p:nvPr>
        </p:nvSpPr>
        <p:spPr>
          <a:xfrm>
            <a:off x="11504713" y="6321199"/>
            <a:ext cx="685700" cy="365125"/>
          </a:xfrm>
          <a:prstGeom prst="rect">
            <a:avLst/>
          </a:prstGeom>
        </p:spPr>
        <p:txBody>
          <a:bodyPr vert="horz" lIns="0" tIns="0" rIns="0" bIns="0" rtlCol="0" anchor="ctr"/>
          <a:lstStyle>
            <a:lvl1pPr algn="ctr">
              <a:defRPr sz="800">
                <a:solidFill>
                  <a:schemeClr val="tx1">
                    <a:tint val="75000"/>
                  </a:schemeClr>
                </a:solidFill>
                <a:latin typeface="+mn-lt"/>
              </a:defRPr>
            </a:lvl1pPr>
          </a:lstStyle>
          <a:p>
            <a:fld id="{8F35CB8A-22DD-4279-9E9E-A49CDB5FBE56}" type="slidenum">
              <a:rPr lang="en-US" smtClean="0">
                <a:solidFill>
                  <a:srgbClr val="3C3C3C">
                    <a:tint val="75000"/>
                  </a:srgbClr>
                </a:solidFill>
              </a:rPr>
              <a:pPr/>
              <a:t>‹Nr.›</a:t>
            </a:fld>
            <a:endParaRPr lang="en-US">
              <a:solidFill>
                <a:srgbClr val="3C3C3C">
                  <a:tint val="75000"/>
                </a:srgbClr>
              </a:solidFill>
            </a:endParaRPr>
          </a:p>
        </p:txBody>
      </p:sp>
      <p:sp>
        <p:nvSpPr>
          <p:cNvPr id="4" name="Fußzeilenplatzhalter 3"/>
          <p:cNvSpPr>
            <a:spLocks noGrp="1"/>
          </p:cNvSpPr>
          <p:nvPr>
            <p:ph type="ftr" sz="quarter" idx="3"/>
          </p:nvPr>
        </p:nvSpPr>
        <p:spPr>
          <a:xfrm>
            <a:off x="1640265" y="6321199"/>
            <a:ext cx="8509756" cy="365125"/>
          </a:xfrm>
          <a:prstGeom prst="rect">
            <a:avLst/>
          </a:prstGeom>
        </p:spPr>
        <p:txBody>
          <a:bodyPr vert="horz" lIns="91440" tIns="45720" rIns="91440" bIns="45720" rtlCol="0" anchor="ctr"/>
          <a:lstStyle>
            <a:lvl1pPr algn="l">
              <a:defRPr sz="800">
                <a:solidFill>
                  <a:schemeClr val="tx1">
                    <a:tint val="75000"/>
                  </a:schemeClr>
                </a:solidFill>
                <a:latin typeface="+mn-lt"/>
              </a:defRPr>
            </a:lvl1pPr>
          </a:lstStyle>
          <a:p>
            <a:endParaRPr lang="de-DE" dirty="0">
              <a:solidFill>
                <a:srgbClr val="3C3C3C">
                  <a:tint val="75000"/>
                </a:srgbClr>
              </a:solidFill>
            </a:endParaRPr>
          </a:p>
        </p:txBody>
      </p:sp>
      <p:sp>
        <p:nvSpPr>
          <p:cNvPr id="5" name="Datumsplatzhalter 4"/>
          <p:cNvSpPr>
            <a:spLocks noGrp="1"/>
          </p:cNvSpPr>
          <p:nvPr>
            <p:ph type="dt" sz="half" idx="2"/>
          </p:nvPr>
        </p:nvSpPr>
        <p:spPr>
          <a:xfrm>
            <a:off x="704713" y="6321199"/>
            <a:ext cx="935551" cy="365125"/>
          </a:xfrm>
          <a:prstGeom prst="rect">
            <a:avLst/>
          </a:prstGeom>
        </p:spPr>
        <p:txBody>
          <a:bodyPr vert="horz" lIns="91440" tIns="45720" rIns="91440" bIns="45720" rtlCol="0" anchor="ctr"/>
          <a:lstStyle>
            <a:lvl1pPr algn="l">
              <a:defRPr sz="800">
                <a:solidFill>
                  <a:schemeClr val="tx1">
                    <a:tint val="75000"/>
                  </a:schemeClr>
                </a:solidFill>
                <a:latin typeface="+mn-lt"/>
              </a:defRPr>
            </a:lvl1pPr>
          </a:lstStyle>
          <a:p>
            <a:endParaRPr lang="de-DE">
              <a:solidFill>
                <a:srgbClr val="3C3C3C">
                  <a:tint val="75000"/>
                </a:srgbClr>
              </a:solidFill>
            </a:endParaRPr>
          </a:p>
        </p:txBody>
      </p:sp>
    </p:spTree>
    <p:extLst>
      <p:ext uri="{BB962C8B-B14F-4D97-AF65-F5344CB8AC3E}">
        <p14:creationId xmlns:p14="http://schemas.microsoft.com/office/powerpoint/2010/main" val="2893660317"/>
      </p:ext>
    </p:extLst>
  </p:cSld>
  <p:clrMap bg1="dk1" tx1="lt1" bg2="dk2" tx2="lt2" accent1="accent1" accent2="accent2" accent3="accent3" accent4="accent4" accent5="accent5" accent6="accent6" hlink="hlink" folHlink="folHlink"/>
  <p:sldLayoutIdLst>
    <p:sldLayoutId id="2147484707" r:id="rId1"/>
    <p:sldLayoutId id="2147484708" r:id="rId2"/>
    <p:sldLayoutId id="2147484709" r:id="rId3"/>
    <p:sldLayoutId id="2147484710" r:id="rId4"/>
    <p:sldLayoutId id="2147484711" r:id="rId5"/>
    <p:sldLayoutId id="2147484712" r:id="rId6"/>
    <p:sldLayoutId id="2147484713" r:id="rId7"/>
    <p:sldLayoutId id="2147484714" r:id="rId8"/>
    <p:sldLayoutId id="2147484715" r:id="rId9"/>
    <p:sldLayoutId id="2147484716" r:id="rId10"/>
    <p:sldLayoutId id="2147484717" r:id="rId11"/>
    <p:sldLayoutId id="2147484718" r:id="rId12"/>
    <p:sldLayoutId id="2147484719" r:id="rId13"/>
    <p:sldLayoutId id="2147484720" r:id="rId14"/>
    <p:sldLayoutId id="2147484721" r:id="rId15"/>
    <p:sldLayoutId id="2147484722" r:id="rId16"/>
    <p:sldLayoutId id="2147484723" r:id="rId17"/>
  </p:sldLayoutIdLst>
  <p:hf hdr="0" ftr="0" dt="0"/>
  <p:txStyles>
    <p:titleStyle>
      <a:lvl1pPr algn="l" defTabSz="914332" rtl="0" eaLnBrk="1" latinLnBrk="0" hangingPunct="1">
        <a:lnSpc>
          <a:spcPct val="90000"/>
        </a:lnSpc>
        <a:spcBef>
          <a:spcPct val="0"/>
        </a:spcBef>
        <a:buNone/>
        <a:defRPr sz="2400" kern="1200" cap="all" baseline="0">
          <a:solidFill>
            <a:schemeClr val="tx1"/>
          </a:solidFill>
          <a:latin typeface="+mj-lt"/>
          <a:ea typeface="+mj-ea"/>
          <a:cs typeface="+mj-cs"/>
        </a:defRPr>
      </a:lvl1pPr>
    </p:titleStyle>
    <p:bodyStyle>
      <a:lvl1pPr marL="0" indent="0" algn="l" defTabSz="914332" rtl="0" eaLnBrk="1" latinLnBrk="0" hangingPunct="1">
        <a:lnSpc>
          <a:spcPct val="120000"/>
        </a:lnSpc>
        <a:spcBef>
          <a:spcPts val="0"/>
        </a:spcBef>
        <a:spcAft>
          <a:spcPts val="600"/>
        </a:spcAft>
        <a:buClr>
          <a:schemeClr val="accent1"/>
        </a:buClr>
        <a:buFont typeface="Arial" panose="020B0604020202020204" pitchFamily="34" charset="0"/>
        <a:buNone/>
        <a:defRPr sz="1800" kern="1200">
          <a:solidFill>
            <a:schemeClr val="tx1"/>
          </a:solidFill>
          <a:latin typeface="+mn-lt"/>
          <a:ea typeface="+mn-ea"/>
          <a:cs typeface="+mn-cs"/>
        </a:defRPr>
      </a:lvl1pPr>
      <a:lvl2pPr marL="182563" indent="-182563" algn="l" defTabSz="914332" rtl="0" eaLnBrk="1" latinLnBrk="0" hangingPunct="1">
        <a:lnSpc>
          <a:spcPct val="120000"/>
        </a:lnSpc>
        <a:spcBef>
          <a:spcPts val="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355600" indent="-173038" algn="l" defTabSz="914332" rtl="0" eaLnBrk="1" latinLnBrk="0" hangingPunct="1">
        <a:lnSpc>
          <a:spcPct val="120000"/>
        </a:lnSpc>
        <a:spcBef>
          <a:spcPts val="0"/>
        </a:spcBef>
        <a:buFont typeface="Trebuchet MS" panose="020B0603020202020204" pitchFamily="34" charset="0"/>
        <a:buChar char="−"/>
        <a:defRPr sz="1400" kern="1200">
          <a:solidFill>
            <a:schemeClr val="tx1"/>
          </a:solidFill>
          <a:latin typeface="+mn-lt"/>
          <a:ea typeface="+mn-ea"/>
          <a:cs typeface="+mn-cs"/>
        </a:defRPr>
      </a:lvl3pPr>
      <a:lvl4pPr marL="539750" indent="-184150" algn="l" defTabSz="914332" rtl="0" eaLnBrk="1" latinLnBrk="0" hangingPunct="1">
        <a:lnSpc>
          <a:spcPct val="120000"/>
        </a:lnSpc>
        <a:spcBef>
          <a:spcPts val="0"/>
        </a:spcBef>
        <a:buFont typeface="Trebuchet MS" panose="020B0603020202020204" pitchFamily="34" charset="0"/>
        <a:buChar char="−"/>
        <a:defRPr sz="1200" kern="1200">
          <a:solidFill>
            <a:schemeClr val="tx1"/>
          </a:solidFill>
          <a:latin typeface="+mn-lt"/>
          <a:ea typeface="+mn-ea"/>
          <a:cs typeface="+mn-cs"/>
        </a:defRPr>
      </a:lvl4pPr>
      <a:lvl5pPr marL="722313" indent="-182563" algn="l" defTabSz="914332" rtl="0" eaLnBrk="1" latinLnBrk="0" hangingPunct="1">
        <a:lnSpc>
          <a:spcPct val="120000"/>
        </a:lnSpc>
        <a:spcBef>
          <a:spcPts val="0"/>
        </a:spcBef>
        <a:buFont typeface="Trebuchet MS" panose="020B0603020202020204" pitchFamily="34" charset="0"/>
        <a:buChar char="−"/>
        <a:defRPr sz="105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332" rtl="0" eaLnBrk="1" latinLnBrk="0" hangingPunct="1">
        <a:defRPr sz="1900" kern="1200">
          <a:solidFill>
            <a:schemeClr val="tx1"/>
          </a:solidFill>
          <a:latin typeface="+mn-lt"/>
          <a:ea typeface="+mn-ea"/>
          <a:cs typeface="+mn-cs"/>
        </a:defRPr>
      </a:lvl1pPr>
      <a:lvl2pPr marL="457167" algn="l" defTabSz="914332" rtl="0" eaLnBrk="1" latinLnBrk="0" hangingPunct="1">
        <a:defRPr sz="1900" kern="1200">
          <a:solidFill>
            <a:schemeClr val="tx1"/>
          </a:solidFill>
          <a:latin typeface="+mn-lt"/>
          <a:ea typeface="+mn-ea"/>
          <a:cs typeface="+mn-cs"/>
        </a:defRPr>
      </a:lvl2pPr>
      <a:lvl3pPr marL="914332" algn="l" defTabSz="914332" rtl="0" eaLnBrk="1" latinLnBrk="0" hangingPunct="1">
        <a:defRPr sz="1900" kern="1200">
          <a:solidFill>
            <a:schemeClr val="tx1"/>
          </a:solidFill>
          <a:latin typeface="+mn-lt"/>
          <a:ea typeface="+mn-ea"/>
          <a:cs typeface="+mn-cs"/>
        </a:defRPr>
      </a:lvl3pPr>
      <a:lvl4pPr marL="1371498" algn="l" defTabSz="914332" rtl="0" eaLnBrk="1" latinLnBrk="0" hangingPunct="1">
        <a:defRPr sz="1900" kern="1200">
          <a:solidFill>
            <a:schemeClr val="tx1"/>
          </a:solidFill>
          <a:latin typeface="+mn-lt"/>
          <a:ea typeface="+mn-ea"/>
          <a:cs typeface="+mn-cs"/>
        </a:defRPr>
      </a:lvl4pPr>
      <a:lvl5pPr marL="1828664" algn="l" defTabSz="914332" rtl="0" eaLnBrk="1" latinLnBrk="0" hangingPunct="1">
        <a:defRPr sz="1900" kern="1200">
          <a:solidFill>
            <a:schemeClr val="tx1"/>
          </a:solidFill>
          <a:latin typeface="+mn-lt"/>
          <a:ea typeface="+mn-ea"/>
          <a:cs typeface="+mn-cs"/>
        </a:defRPr>
      </a:lvl5pPr>
      <a:lvl6pPr marL="2285830" algn="l" defTabSz="914332" rtl="0" eaLnBrk="1" latinLnBrk="0" hangingPunct="1">
        <a:defRPr sz="1900" kern="1200">
          <a:solidFill>
            <a:schemeClr val="tx1"/>
          </a:solidFill>
          <a:latin typeface="+mn-lt"/>
          <a:ea typeface="+mn-ea"/>
          <a:cs typeface="+mn-cs"/>
        </a:defRPr>
      </a:lvl6pPr>
      <a:lvl7pPr marL="2742994" algn="l" defTabSz="914332" rtl="0" eaLnBrk="1" latinLnBrk="0" hangingPunct="1">
        <a:defRPr sz="1900" kern="1200">
          <a:solidFill>
            <a:schemeClr val="tx1"/>
          </a:solidFill>
          <a:latin typeface="+mn-lt"/>
          <a:ea typeface="+mn-ea"/>
          <a:cs typeface="+mn-cs"/>
        </a:defRPr>
      </a:lvl7pPr>
      <a:lvl8pPr marL="3200160" algn="l" defTabSz="914332" rtl="0" eaLnBrk="1" latinLnBrk="0" hangingPunct="1">
        <a:defRPr sz="1900" kern="1200">
          <a:solidFill>
            <a:schemeClr val="tx1"/>
          </a:solidFill>
          <a:latin typeface="+mn-lt"/>
          <a:ea typeface="+mn-ea"/>
          <a:cs typeface="+mn-cs"/>
        </a:defRPr>
      </a:lvl8pPr>
      <a:lvl9pPr marL="3657327" algn="l" defTabSz="914332"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38">
          <p15:clr>
            <a:srgbClr val="F26B43"/>
          </p15:clr>
        </p15:guide>
        <p15:guide id="2" pos="7241">
          <p15:clr>
            <a:srgbClr val="F26B43"/>
          </p15:clr>
        </p15:guide>
        <p15:guide id="3" orient="horz" pos="573">
          <p15:clr>
            <a:srgbClr val="F26B43"/>
          </p15:clr>
        </p15:guide>
        <p15:guide id="4" orient="horz" pos="3975">
          <p15:clr>
            <a:srgbClr val="F26B43"/>
          </p15:clr>
        </p15:guide>
        <p15:guide id="5" orient="horz" pos="80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25.xml"/><Relationship Id="rId5" Type="http://schemas.openxmlformats.org/officeDocument/2006/relationships/image" Target="../media/image23.jpeg"/><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0.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8" Type="http://schemas.openxmlformats.org/officeDocument/2006/relationships/image" Target="../media/image43.jp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jpeg"/><Relationship Id="rId17" Type="http://schemas.openxmlformats.org/officeDocument/2006/relationships/image" Target="../media/image58.png"/><Relationship Id="rId2" Type="http://schemas.openxmlformats.org/officeDocument/2006/relationships/notesSlide" Target="../notesSlides/notesSlide14.xml"/><Relationship Id="rId16" Type="http://schemas.openxmlformats.org/officeDocument/2006/relationships/image" Target="../media/image57.png"/><Relationship Id="rId1" Type="http://schemas.openxmlformats.org/officeDocument/2006/relationships/slideLayout" Target="../slideLayouts/slideLayout25.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jpeg"/><Relationship Id="rId15" Type="http://schemas.openxmlformats.org/officeDocument/2006/relationships/image" Target="../media/image56.png"/><Relationship Id="rId10" Type="http://schemas.openxmlformats.org/officeDocument/2006/relationships/image" Target="../media/image51.png"/><Relationship Id="rId4" Type="http://schemas.openxmlformats.org/officeDocument/2006/relationships/image" Target="../media/image45.jpeg"/><Relationship Id="rId9" Type="http://schemas.openxmlformats.org/officeDocument/2006/relationships/image" Target="../media/image50.png"/><Relationship Id="rId14" Type="http://schemas.openxmlformats.org/officeDocument/2006/relationships/image" Target="../media/image55.png"/></Relationships>
</file>

<file path=ppt/slides/_rels/slide18.xml.rels><?xml version="1.0" encoding="UTF-8" standalone="yes"?>
<Relationships xmlns="http://schemas.openxmlformats.org/package/2006/relationships"><Relationship Id="rId8" Type="http://schemas.openxmlformats.org/officeDocument/2006/relationships/image" Target="../media/image64.jpeg"/><Relationship Id="rId13" Type="http://schemas.openxmlformats.org/officeDocument/2006/relationships/image" Target="../media/image69.jpeg"/><Relationship Id="rId18" Type="http://schemas.openxmlformats.org/officeDocument/2006/relationships/image" Target="../media/image74.png"/><Relationship Id="rId26" Type="http://schemas.openxmlformats.org/officeDocument/2006/relationships/image" Target="../media/image82.png"/><Relationship Id="rId3" Type="http://schemas.openxmlformats.org/officeDocument/2006/relationships/image" Target="../media/image59.jpeg"/><Relationship Id="rId21" Type="http://schemas.openxmlformats.org/officeDocument/2006/relationships/image" Target="../media/image77.png"/><Relationship Id="rId7" Type="http://schemas.openxmlformats.org/officeDocument/2006/relationships/image" Target="../media/image63.jpeg"/><Relationship Id="rId12" Type="http://schemas.openxmlformats.org/officeDocument/2006/relationships/image" Target="../media/image68.png"/><Relationship Id="rId17" Type="http://schemas.openxmlformats.org/officeDocument/2006/relationships/image" Target="../media/image73.jpeg"/><Relationship Id="rId25" Type="http://schemas.openxmlformats.org/officeDocument/2006/relationships/image" Target="../media/image81.png"/><Relationship Id="rId2" Type="http://schemas.openxmlformats.org/officeDocument/2006/relationships/notesSlide" Target="../notesSlides/notesSlide15.xml"/><Relationship Id="rId16" Type="http://schemas.openxmlformats.org/officeDocument/2006/relationships/image" Target="../media/image72.png"/><Relationship Id="rId20" Type="http://schemas.openxmlformats.org/officeDocument/2006/relationships/image" Target="../media/image76.png"/><Relationship Id="rId29" Type="http://schemas.openxmlformats.org/officeDocument/2006/relationships/image" Target="../media/image85.png"/><Relationship Id="rId1" Type="http://schemas.openxmlformats.org/officeDocument/2006/relationships/slideLayout" Target="../slideLayouts/slideLayout25.xml"/><Relationship Id="rId6" Type="http://schemas.openxmlformats.org/officeDocument/2006/relationships/image" Target="../media/image62.png"/><Relationship Id="rId11" Type="http://schemas.openxmlformats.org/officeDocument/2006/relationships/image" Target="../media/image67.png"/><Relationship Id="rId24" Type="http://schemas.openxmlformats.org/officeDocument/2006/relationships/image" Target="../media/image80.png"/><Relationship Id="rId5" Type="http://schemas.openxmlformats.org/officeDocument/2006/relationships/image" Target="../media/image61.png"/><Relationship Id="rId15" Type="http://schemas.openxmlformats.org/officeDocument/2006/relationships/image" Target="../media/image71.jpeg"/><Relationship Id="rId23" Type="http://schemas.openxmlformats.org/officeDocument/2006/relationships/image" Target="../media/image79.png"/><Relationship Id="rId28" Type="http://schemas.openxmlformats.org/officeDocument/2006/relationships/image" Target="../media/image84.png"/><Relationship Id="rId10" Type="http://schemas.openxmlformats.org/officeDocument/2006/relationships/image" Target="../media/image66.jpeg"/><Relationship Id="rId19" Type="http://schemas.openxmlformats.org/officeDocument/2006/relationships/image" Target="../media/image75.png"/><Relationship Id="rId4" Type="http://schemas.openxmlformats.org/officeDocument/2006/relationships/image" Target="../media/image60.png"/><Relationship Id="rId9" Type="http://schemas.openxmlformats.org/officeDocument/2006/relationships/image" Target="../media/image65.jpeg"/><Relationship Id="rId14" Type="http://schemas.openxmlformats.org/officeDocument/2006/relationships/image" Target="../media/image70.jpeg"/><Relationship Id="rId22" Type="http://schemas.openxmlformats.org/officeDocument/2006/relationships/image" Target="../media/image78.png"/><Relationship Id="rId27" Type="http://schemas.openxmlformats.org/officeDocument/2006/relationships/image" Target="../media/image83.png"/><Relationship Id="rId30" Type="http://schemas.openxmlformats.org/officeDocument/2006/relationships/image" Target="../media/image86.jpeg"/></Relationships>
</file>

<file path=ppt/slides/_rels/slide19.xml.rels><?xml version="1.0" encoding="UTF-8" standalone="yes"?>
<Relationships xmlns="http://schemas.openxmlformats.org/package/2006/relationships"><Relationship Id="rId8" Type="http://schemas.openxmlformats.org/officeDocument/2006/relationships/image" Target="../media/image92.jpeg"/><Relationship Id="rId3" Type="http://schemas.openxmlformats.org/officeDocument/2006/relationships/image" Target="../media/image87.gif"/><Relationship Id="rId7" Type="http://schemas.openxmlformats.org/officeDocument/2006/relationships/image" Target="../media/image91.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90.png"/><Relationship Id="rId5" Type="http://schemas.openxmlformats.org/officeDocument/2006/relationships/image" Target="../media/image89.gif"/><Relationship Id="rId4" Type="http://schemas.openxmlformats.org/officeDocument/2006/relationships/image" Target="../media/image88.jpe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99.png"/></Relationships>
</file>

<file path=ppt/slides/_rels/slide2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http://goo.gl/gsDkBA" TargetMode="Externa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wmf"/><Relationship Id="rId1" Type="http://schemas.openxmlformats.org/officeDocument/2006/relationships/slideLayout" Target="../slideLayouts/slideLayout25.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txBox="1">
            <a:spLocks noGrp="1"/>
          </p:cNvSpPr>
          <p:nvPr>
            <p:ph type="ctrTitle"/>
          </p:nvPr>
        </p:nvSpPr>
        <p:spPr>
          <a:xfrm>
            <a:off x="587299" y="584335"/>
            <a:ext cx="7565040" cy="480099"/>
          </a:xfrm>
          <a:prstGeom prst="rect">
            <a:avLst/>
          </a:prstGeom>
          <a:noFill/>
        </p:spPr>
        <p:txBody>
          <a:bodyPr wrap="square" rtlCol="0">
            <a:spAutoFit/>
          </a:bodyPr>
          <a:lstStyle/>
          <a:p>
            <a:r>
              <a:rPr lang="de-DE" sz="2800" dirty="0" smtClean="0"/>
              <a:t>.NET Jump Start</a:t>
            </a:r>
            <a:endParaRPr lang="de-DE" sz="2800" dirty="0"/>
          </a:p>
        </p:txBody>
      </p:sp>
      <p:sp>
        <p:nvSpPr>
          <p:cNvPr id="3" name="Untertitel 2"/>
          <p:cNvSpPr>
            <a:spLocks noGrp="1"/>
          </p:cNvSpPr>
          <p:nvPr>
            <p:ph type="subTitle" idx="1"/>
          </p:nvPr>
        </p:nvSpPr>
        <p:spPr/>
        <p:txBody>
          <a:bodyPr/>
          <a:lstStyle/>
          <a:p>
            <a:r>
              <a:rPr lang="de-DE" dirty="0" smtClean="0"/>
              <a:t>Hands-on-Workshop</a:t>
            </a:r>
            <a:endParaRPr lang="de-DE" dirty="0"/>
          </a:p>
        </p:txBody>
      </p:sp>
      <p:sp>
        <p:nvSpPr>
          <p:cNvPr id="4" name="Inhaltsplatzhalter 11"/>
          <p:cNvSpPr txBox="1">
            <a:spLocks/>
          </p:cNvSpPr>
          <p:nvPr/>
        </p:nvSpPr>
        <p:spPr>
          <a:xfrm>
            <a:off x="587299" y="6000750"/>
            <a:ext cx="8956753" cy="495299"/>
          </a:xfrm>
          <a:prstGeom prst="rect">
            <a:avLst/>
          </a:prstGeom>
        </p:spPr>
        <p:txBody>
          <a:bodyPr vert="horz" lIns="0" tIns="45704" rIns="91408" bIns="45704" rtlCol="0" anchor="t">
            <a:noAutofit/>
          </a:bodyPr>
          <a:lstStyle>
            <a:lvl1pPr marL="0" indent="0" algn="l" defTabSz="914332" rtl="0" eaLnBrk="1" latinLnBrk="0" hangingPunct="1">
              <a:lnSpc>
                <a:spcPct val="100000"/>
              </a:lnSpc>
              <a:spcBef>
                <a:spcPts val="600"/>
              </a:spcBef>
              <a:buClr>
                <a:schemeClr val="bg2"/>
              </a:buClr>
              <a:buFont typeface="Arial" panose="020B0604020202020204" pitchFamily="34" charset="0"/>
              <a:buNone/>
              <a:defRPr sz="1600" kern="1200">
                <a:solidFill>
                  <a:schemeClr val="tx1"/>
                </a:solidFill>
                <a:latin typeface="+mn-lt"/>
                <a:ea typeface="+mn-ea"/>
                <a:cs typeface="+mn-cs"/>
              </a:defRPr>
            </a:lvl1pPr>
            <a:lvl2pPr marL="457155" indent="0" algn="ctr" defTabSz="914332" rtl="0" eaLnBrk="1" latinLnBrk="0" hangingPunct="1">
              <a:lnSpc>
                <a:spcPct val="100000"/>
              </a:lnSpc>
              <a:spcBef>
                <a:spcPts val="300"/>
              </a:spcBef>
              <a:buFont typeface="Trebuchet MS" panose="020B0603020202020204" pitchFamily="34" charset="0"/>
              <a:buNone/>
              <a:defRPr sz="2000" kern="1200">
                <a:solidFill>
                  <a:schemeClr val="accent3"/>
                </a:solidFill>
                <a:latin typeface="+mn-lt"/>
                <a:ea typeface="+mn-ea"/>
                <a:cs typeface="+mn-cs"/>
              </a:defRPr>
            </a:lvl2pPr>
            <a:lvl3pPr marL="914309" indent="0" algn="ctr" defTabSz="914332" rtl="0" eaLnBrk="1" latinLnBrk="0" hangingPunct="1">
              <a:lnSpc>
                <a:spcPct val="100000"/>
              </a:lnSpc>
              <a:spcBef>
                <a:spcPts val="300"/>
              </a:spcBef>
              <a:buFont typeface="Trebuchet MS" panose="020B0603020202020204" pitchFamily="34" charset="0"/>
              <a:buNone/>
              <a:defRPr sz="1900" kern="1200">
                <a:solidFill>
                  <a:schemeClr val="accent3"/>
                </a:solidFill>
                <a:latin typeface="+mn-lt"/>
                <a:ea typeface="+mn-ea"/>
                <a:cs typeface="+mn-cs"/>
              </a:defRPr>
            </a:lvl3pPr>
            <a:lvl4pPr marL="1371464" indent="0" algn="ctr" defTabSz="914332" rtl="0" eaLnBrk="1" latinLnBrk="0" hangingPunct="1">
              <a:lnSpc>
                <a:spcPct val="100000"/>
              </a:lnSpc>
              <a:spcBef>
                <a:spcPts val="300"/>
              </a:spcBef>
              <a:buFont typeface="Trebuchet MS" panose="020B0603020202020204" pitchFamily="34" charset="0"/>
              <a:buNone/>
              <a:defRPr sz="1600" kern="1200">
                <a:solidFill>
                  <a:schemeClr val="accent3"/>
                </a:solidFill>
                <a:latin typeface="+mn-lt"/>
                <a:ea typeface="+mn-ea"/>
                <a:cs typeface="+mn-cs"/>
              </a:defRPr>
            </a:lvl4pPr>
            <a:lvl5pPr marL="1828618" indent="0" algn="ctr" defTabSz="914332" rtl="0" eaLnBrk="1" latinLnBrk="0" hangingPunct="1">
              <a:lnSpc>
                <a:spcPct val="100000"/>
              </a:lnSpc>
              <a:spcBef>
                <a:spcPts val="300"/>
              </a:spcBef>
              <a:buFont typeface="Trebuchet MS" panose="020B0603020202020204" pitchFamily="34" charset="0"/>
              <a:buNone/>
              <a:defRPr sz="1600" kern="1200">
                <a:solidFill>
                  <a:schemeClr val="accent3"/>
                </a:solidFill>
                <a:latin typeface="+mn-lt"/>
                <a:ea typeface="+mn-ea"/>
                <a:cs typeface="+mn-cs"/>
              </a:defRPr>
            </a:lvl5pPr>
            <a:lvl6pPr marL="2285774" indent="0" algn="ctr" defTabSz="914332"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2926" indent="0" algn="ctr" defTabSz="914332"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080" indent="0" algn="ctr" defTabSz="914332"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235" indent="0" algn="ctr" defTabSz="914332"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fontAlgn="auto">
              <a:lnSpc>
                <a:spcPct val="150000"/>
              </a:lnSpc>
              <a:spcBef>
                <a:spcPts val="2400"/>
              </a:spcBef>
              <a:spcAft>
                <a:spcPts val="0"/>
              </a:spcAft>
            </a:pPr>
            <a:r>
              <a:rPr lang="de-DE" dirty="0" smtClean="0"/>
              <a:t>Constantin Petsch, </a:t>
            </a:r>
            <a:r>
              <a:rPr lang="de-DE" dirty="0"/>
              <a:t>Sadeq Abu Hantash, </a:t>
            </a:r>
            <a:r>
              <a:rPr lang="de-DE" dirty="0" smtClean="0"/>
              <a:t>Florian Sibinger</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Mission</a:t>
            </a:r>
            <a:endParaRPr lang="de-DE" dirty="0"/>
          </a:p>
        </p:txBody>
      </p:sp>
      <p:sp>
        <p:nvSpPr>
          <p:cNvPr id="5" name="Foliennummernplatzhalter 4"/>
          <p:cNvSpPr>
            <a:spLocks noGrp="1"/>
          </p:cNvSpPr>
          <p:nvPr>
            <p:ph type="sldNum" sz="quarter" idx="4"/>
          </p:nvPr>
        </p:nvSpPr>
        <p:spPr>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8F35CB8A-22DD-4279-9E9E-A49CDB5FBE56}" type="slidenum">
              <a:rPr kumimoji="0" lang="en-US" sz="800" b="0" i="0" u="none" strike="noStrike" kern="1200" cap="none" spc="0" normalizeH="0" baseline="0" noProof="0" smtClean="0">
                <a:ln>
                  <a:noFill/>
                </a:ln>
                <a:solidFill>
                  <a:srgbClr val="3C3C3C">
                    <a:tint val="75000"/>
                  </a:srgbClr>
                </a:solidFill>
                <a:effectLst/>
                <a:uLnTx/>
                <a:uFillTx/>
                <a:latin typeface="Trebuchet MS" panose="020B0603020202020204"/>
                <a:ea typeface="+mn-ea"/>
                <a:cs typeface="+mn-cs"/>
              </a:rPr>
              <a:pPr marL="0" marR="0" lvl="0" indent="0" algn="ctr" defTabSz="914400" rtl="0" eaLnBrk="1" fontAlgn="base" latinLnBrk="0" hangingPunct="1">
                <a:lnSpc>
                  <a:spcPct val="100000"/>
                </a:lnSpc>
                <a:spcBef>
                  <a:spcPct val="0"/>
                </a:spcBef>
                <a:spcAft>
                  <a:spcPct val="0"/>
                </a:spcAft>
                <a:buClrTx/>
                <a:buSzTx/>
                <a:buFontTx/>
                <a:buNone/>
                <a:tabLst/>
                <a:defRPr/>
              </a:pPr>
              <a:t>10</a:t>
            </a:fld>
            <a:endParaRPr kumimoji="0" lang="en-US" sz="800" b="0" i="0" u="none" strike="noStrike" kern="1200" cap="none" spc="0" normalizeH="0" baseline="0" noProof="0">
              <a:ln>
                <a:noFill/>
              </a:ln>
              <a:solidFill>
                <a:srgbClr val="3C3C3C">
                  <a:tint val="75000"/>
                </a:srgbClr>
              </a:solidFill>
              <a:effectLst/>
              <a:uLnTx/>
              <a:uFillTx/>
              <a:latin typeface="Trebuchet MS" panose="020B0603020202020204"/>
              <a:ea typeface="+mn-ea"/>
              <a:cs typeface="+mn-cs"/>
            </a:endParaRPr>
          </a:p>
        </p:txBody>
      </p:sp>
      <p:sp>
        <p:nvSpPr>
          <p:cNvPr id="7" name="Inhaltsplatzhalter 11"/>
          <p:cNvSpPr txBox="1">
            <a:spLocks/>
          </p:cNvSpPr>
          <p:nvPr/>
        </p:nvSpPr>
        <p:spPr>
          <a:xfrm>
            <a:off x="898634" y="1625710"/>
            <a:ext cx="10484069" cy="3457033"/>
          </a:xfrm>
          <a:prstGeom prst="rect">
            <a:avLst/>
          </a:prstGeom>
        </p:spPr>
        <p:txBody>
          <a:bodyPr vert="horz" lIns="0" tIns="45704" rIns="91408" bIns="45704" rtlCol="0" anchor="ctr">
            <a:noAutofit/>
          </a:bodyPr>
          <a:lstStyle>
            <a:lvl1pPr marL="0" marR="0" indent="0" algn="l" defTabSz="914149" rtl="0" eaLnBrk="1" fontAlgn="auto" latinLnBrk="0" hangingPunct="1">
              <a:lnSpc>
                <a:spcPct val="120000"/>
              </a:lnSpc>
              <a:spcBef>
                <a:spcPts val="0"/>
              </a:spcBef>
              <a:spcAft>
                <a:spcPts val="600"/>
              </a:spcAft>
              <a:buClr>
                <a:srgbClr val="FF6C2F"/>
              </a:buClr>
              <a:buSzTx/>
              <a:buFont typeface="Arial" panose="020B0604020202020204" pitchFamily="34" charset="0"/>
              <a:buNone/>
              <a:tabLst/>
              <a:defRPr sz="1800" kern="1200">
                <a:solidFill>
                  <a:schemeClr val="tx1"/>
                </a:solidFill>
                <a:latin typeface="+mn-lt"/>
                <a:ea typeface="+mn-ea"/>
                <a:cs typeface="+mn-cs"/>
              </a:defRPr>
            </a:lvl1pPr>
            <a:lvl2pPr marL="182526" marR="0" indent="-182526" algn="l" defTabSz="914149" rtl="0" eaLnBrk="1" fontAlgn="auto" latinLnBrk="0" hangingPunct="1">
              <a:lnSpc>
                <a:spcPct val="120000"/>
              </a:lnSpc>
              <a:spcBef>
                <a:spcPts val="0"/>
              </a:spcBef>
              <a:spcAft>
                <a:spcPts val="600"/>
              </a:spcAft>
              <a:buClr>
                <a:srgbClr val="FF6C2F"/>
              </a:buClr>
              <a:buSzTx/>
              <a:buFont typeface="Arial" panose="020B0604020202020204" pitchFamily="34" charset="0"/>
              <a:buChar char="•"/>
              <a:tabLst/>
              <a:defRPr sz="1600" kern="1200">
                <a:solidFill>
                  <a:schemeClr val="tx1"/>
                </a:solidFill>
                <a:latin typeface="+mn-lt"/>
                <a:ea typeface="+mn-ea"/>
                <a:cs typeface="+mn-cs"/>
              </a:defRPr>
            </a:lvl2pPr>
            <a:lvl3pPr marL="355529" marR="0" indent="-173003" algn="l" defTabSz="914149" rtl="0" eaLnBrk="1" fontAlgn="auto" latinLnBrk="0" hangingPunct="1">
              <a:lnSpc>
                <a:spcPct val="120000"/>
              </a:lnSpc>
              <a:spcBef>
                <a:spcPts val="0"/>
              </a:spcBef>
              <a:spcAft>
                <a:spcPts val="0"/>
              </a:spcAft>
              <a:buClrTx/>
              <a:buSzTx/>
              <a:buFont typeface="Trebuchet MS" panose="020B0603020202020204" pitchFamily="34" charset="0"/>
              <a:buChar char="−"/>
              <a:tabLst/>
              <a:defRPr sz="1400" kern="1200">
                <a:solidFill>
                  <a:schemeClr val="tx1"/>
                </a:solidFill>
                <a:latin typeface="+mn-lt"/>
                <a:ea typeface="+mn-ea"/>
                <a:cs typeface="+mn-cs"/>
              </a:defRPr>
            </a:lvl3pPr>
            <a:lvl4pPr marL="539642" marR="0" indent="-184113" algn="l" defTabSz="914149" rtl="0" eaLnBrk="1" fontAlgn="auto" latinLnBrk="0" hangingPunct="1">
              <a:lnSpc>
                <a:spcPct val="120000"/>
              </a:lnSpc>
              <a:spcBef>
                <a:spcPts val="0"/>
              </a:spcBef>
              <a:spcAft>
                <a:spcPts val="0"/>
              </a:spcAft>
              <a:buClrTx/>
              <a:buSzTx/>
              <a:buFont typeface="Trebuchet MS" panose="020B0603020202020204" pitchFamily="34" charset="0"/>
              <a:buChar char="−"/>
              <a:tabLst/>
              <a:defRPr sz="1200" kern="1200">
                <a:solidFill>
                  <a:schemeClr val="tx1"/>
                </a:solidFill>
                <a:latin typeface="+mn-lt"/>
                <a:ea typeface="+mn-ea"/>
                <a:cs typeface="+mn-cs"/>
              </a:defRPr>
            </a:lvl4pPr>
            <a:lvl5pPr marL="722169" marR="0" indent="-182526" algn="l" defTabSz="914149" rtl="0" eaLnBrk="1" fontAlgn="auto" latinLnBrk="0" hangingPunct="1">
              <a:lnSpc>
                <a:spcPct val="120000"/>
              </a:lnSpc>
              <a:spcBef>
                <a:spcPts val="0"/>
              </a:spcBef>
              <a:spcAft>
                <a:spcPts val="0"/>
              </a:spcAft>
              <a:buClrTx/>
              <a:buSzTx/>
              <a:buFont typeface="Trebuchet MS" panose="020B0603020202020204" pitchFamily="34" charset="0"/>
              <a:buChar char="−"/>
              <a:tabLst/>
              <a:defRPr sz="1050" kern="1200">
                <a:solidFill>
                  <a:schemeClr val="tx1"/>
                </a:solidFill>
                <a:latin typeface="+mn-lt"/>
                <a:ea typeface="+mn-ea"/>
                <a:cs typeface="+mn-cs"/>
              </a:defRPr>
            </a:lvl5pPr>
            <a:lvl6pPr marL="2513909" indent="-228538" algn="l" defTabSz="91414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84" indent="-228538" algn="l" defTabSz="91414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058" indent="-228538" algn="l" defTabSz="91414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133" indent="-228538" algn="l" defTabSz="91414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ctr" defTabSz="914149" rtl="0" eaLnBrk="1" fontAlgn="auto" latinLnBrk="0" hangingPunct="1">
              <a:lnSpc>
                <a:spcPct val="100000"/>
              </a:lnSpc>
              <a:spcBef>
                <a:spcPts val="0"/>
              </a:spcBef>
              <a:spcAft>
                <a:spcPts val="1800"/>
              </a:spcAft>
              <a:buClr>
                <a:srgbClr val="FF6C2F"/>
              </a:buClr>
              <a:buSzTx/>
              <a:buFont typeface="Arial" panose="020B0604020202020204" pitchFamily="34" charset="0"/>
              <a:buNone/>
              <a:tabLst/>
              <a:defRPr/>
            </a:pPr>
            <a:r>
              <a:rPr kumimoji="0" lang="en-US" sz="10000" b="0" i="0" u="none" strike="noStrike" kern="1200" cap="none" spc="0" normalizeH="0" baseline="0" noProof="0" dirty="0" smtClean="0">
                <a:ln>
                  <a:noFill/>
                </a:ln>
                <a:solidFill>
                  <a:srgbClr val="385988"/>
                </a:solidFill>
                <a:effectLst/>
                <a:uLnTx/>
                <a:uFillTx/>
                <a:latin typeface="Trebuchet MS" panose="020B0603020202020204"/>
                <a:ea typeface="+mn-ea"/>
                <a:cs typeface="+mn-cs"/>
              </a:rPr>
              <a:t>“</a:t>
            </a:r>
            <a:r>
              <a:rPr kumimoji="0" lang="en-US" sz="6000" b="1" i="0" u="none" strike="noStrike" kern="1200" cap="all" spc="0" normalizeH="0" baseline="0" noProof="0" dirty="0">
                <a:ln>
                  <a:noFill/>
                </a:ln>
                <a:solidFill>
                  <a:srgbClr val="385988"/>
                </a:solidFill>
                <a:effectLst/>
                <a:uLnTx/>
                <a:uFillTx/>
                <a:latin typeface="Trebuchet MS" panose="020B0603020202020204"/>
                <a:ea typeface="+mn-ea"/>
                <a:cs typeface="+mn-cs"/>
              </a:rPr>
              <a:t>Acceleration at Heart, Strategy in Mind</a:t>
            </a:r>
          </a:p>
          <a:p>
            <a:pPr marL="0" marR="0" lvl="0" indent="0" algn="ctr" defTabSz="914149" rtl="0" eaLnBrk="1" fontAlgn="auto" latinLnBrk="0" hangingPunct="1">
              <a:lnSpc>
                <a:spcPct val="120000"/>
              </a:lnSpc>
              <a:spcBef>
                <a:spcPts val="0"/>
              </a:spcBef>
              <a:spcAft>
                <a:spcPts val="0"/>
              </a:spcAft>
              <a:buClr>
                <a:srgbClr val="FF6C2F"/>
              </a:buClr>
              <a:buSzTx/>
              <a:buFont typeface="Arial" panose="020B0604020202020204" pitchFamily="34" charset="0"/>
              <a:buNone/>
              <a:tabLst/>
              <a:defRPr/>
            </a:pPr>
            <a:r>
              <a:rPr kumimoji="0" lang="en-US" sz="2000" b="0" i="0" u="none" strike="noStrike" kern="1200" cap="none" spc="0" normalizeH="0" baseline="0" noProof="0" dirty="0">
                <a:ln>
                  <a:noFill/>
                </a:ln>
                <a:solidFill>
                  <a:srgbClr val="3C3C3C"/>
                </a:solidFill>
                <a:effectLst/>
                <a:uLnTx/>
                <a:uFillTx/>
                <a:latin typeface="Trebuchet MS" panose="020B0603020202020204"/>
                <a:ea typeface="+mn-ea"/>
                <a:cs typeface="+mn-cs"/>
              </a:rPr>
              <a:t>Acando is a consulting company who envisions tomorrow’s drivers while enhancing today’s reality. We call it accelerating transformation. Evolution and flexibility are mandatory while technology creates possibilities. By bringing them together we drive change. What we do expands, how we do it challenges the ordinary. Where structure and visionary thinking meet, we make strategies come alive. Where experience and innovation become one, we make a </a:t>
            </a:r>
            <a:r>
              <a:rPr kumimoji="0" lang="de-DE" sz="2000" b="0" i="0" u="none" strike="noStrike" kern="1200" cap="none" spc="0" normalizeH="0" baseline="0" noProof="0" dirty="0" err="1">
                <a:ln>
                  <a:noFill/>
                </a:ln>
                <a:solidFill>
                  <a:srgbClr val="3C3C3C"/>
                </a:solidFill>
                <a:effectLst/>
                <a:uLnTx/>
                <a:uFillTx/>
                <a:latin typeface="Trebuchet MS" panose="020B0603020202020204"/>
                <a:ea typeface="+mn-ea"/>
                <a:cs typeface="+mn-cs"/>
              </a:rPr>
              <a:t>difference</a:t>
            </a:r>
            <a:r>
              <a:rPr kumimoji="0" lang="de-DE" sz="2000" b="0" i="0" u="none" strike="noStrike" kern="1200" cap="none" spc="0" normalizeH="0" baseline="0" noProof="0" dirty="0">
                <a:ln>
                  <a:noFill/>
                </a:ln>
                <a:solidFill>
                  <a:srgbClr val="3C3C3C"/>
                </a:solidFill>
                <a:effectLst/>
                <a:uLnTx/>
                <a:uFillTx/>
                <a:latin typeface="Trebuchet MS" panose="020B0603020202020204"/>
                <a:ea typeface="+mn-ea"/>
                <a:cs typeface="+mn-cs"/>
              </a:rPr>
              <a:t>.</a:t>
            </a:r>
            <a:endParaRPr kumimoji="0" lang="de-DE" sz="2000" b="0" i="0" u="none" strike="noStrike" kern="1200" cap="all" spc="0" normalizeH="0" baseline="0" noProof="0" dirty="0">
              <a:ln>
                <a:noFill/>
              </a:ln>
              <a:solidFill>
                <a:srgbClr val="3C3C3C"/>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7948201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Unsere Werte</a:t>
            </a:r>
            <a:endParaRPr lang="de-DE" dirty="0"/>
          </a:p>
        </p:txBody>
      </p:sp>
      <p:sp>
        <p:nvSpPr>
          <p:cNvPr id="10" name="Foliennummernplatzhalter 9"/>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8F35CB8A-22DD-4279-9E9E-A49CDB5FBE56}" type="slidenum">
              <a:rPr kumimoji="0" lang="en-US" sz="800" b="0" i="0" u="none" strike="noStrike" kern="1200" cap="none" spc="0" normalizeH="0" baseline="0" noProof="0" smtClean="0">
                <a:ln>
                  <a:noFill/>
                </a:ln>
                <a:solidFill>
                  <a:srgbClr val="3C3C3C">
                    <a:tint val="75000"/>
                  </a:srgbClr>
                </a:solidFill>
                <a:effectLst/>
                <a:uLnTx/>
                <a:uFillTx/>
                <a:latin typeface="Trebuchet MS" panose="020B0603020202020204"/>
                <a:ea typeface="+mn-ea"/>
                <a:cs typeface="+mn-cs"/>
              </a:rPr>
              <a:pPr marL="0" marR="0" lvl="0" indent="0" algn="ctr" defTabSz="914400" rtl="0" eaLnBrk="1" fontAlgn="base" latinLnBrk="0" hangingPunct="1">
                <a:lnSpc>
                  <a:spcPct val="100000"/>
                </a:lnSpc>
                <a:spcBef>
                  <a:spcPct val="0"/>
                </a:spcBef>
                <a:spcAft>
                  <a:spcPct val="0"/>
                </a:spcAft>
                <a:buClrTx/>
                <a:buSzTx/>
                <a:buFontTx/>
                <a:buNone/>
                <a:tabLst/>
                <a:defRPr/>
              </a:pPr>
              <a:t>11</a:t>
            </a:fld>
            <a:endParaRPr kumimoji="0" lang="en-US" sz="800" b="0" i="0" u="none" strike="noStrike" kern="1200" cap="none" spc="0" normalizeH="0" baseline="0" noProof="0" dirty="0">
              <a:ln>
                <a:noFill/>
              </a:ln>
              <a:solidFill>
                <a:srgbClr val="3C3C3C">
                  <a:tint val="75000"/>
                </a:srgbClr>
              </a:solidFill>
              <a:effectLst/>
              <a:uLnTx/>
              <a:uFillTx/>
              <a:latin typeface="Trebuchet MS" panose="020B0603020202020204"/>
              <a:ea typeface="+mn-ea"/>
              <a:cs typeface="+mn-cs"/>
            </a:endParaRPr>
          </a:p>
        </p:txBody>
      </p:sp>
      <p:pic>
        <p:nvPicPr>
          <p:cNvPr id="16" name="Grafik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7498" y="4195015"/>
            <a:ext cx="3875598" cy="2160000"/>
          </a:xfrm>
          <a:prstGeom prst="rect">
            <a:avLst/>
          </a:prstGeom>
        </p:spPr>
      </p:pic>
      <p:pic>
        <p:nvPicPr>
          <p:cNvPr id="17" name="Grafik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43868" y="2852157"/>
            <a:ext cx="3951220" cy="2160000"/>
          </a:xfrm>
          <a:prstGeom prst="rect">
            <a:avLst/>
          </a:prstGeom>
        </p:spPr>
      </p:pic>
      <p:pic>
        <p:nvPicPr>
          <p:cNvPr id="18" name="Grafik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25512" y="1595777"/>
            <a:ext cx="4106464" cy="2160000"/>
          </a:xfrm>
          <a:prstGeom prst="rect">
            <a:avLst/>
          </a:prstGeom>
        </p:spPr>
      </p:pic>
      <p:sp>
        <p:nvSpPr>
          <p:cNvPr id="13" name="Ovale Legende 12"/>
          <p:cNvSpPr/>
          <p:nvPr/>
        </p:nvSpPr>
        <p:spPr>
          <a:xfrm>
            <a:off x="704713" y="1630363"/>
            <a:ext cx="1691608" cy="1691608"/>
          </a:xfrm>
          <a:prstGeom prst="wedgeEllipseCallout">
            <a:avLst>
              <a:gd name="adj1" fmla="val 73968"/>
              <a:gd name="adj2" fmla="val 53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600" b="0" i="0" u="none" strike="noStrike" kern="1200" cap="none" spc="0" normalizeH="0" baseline="0" noProof="0" dirty="0">
                <a:ln>
                  <a:noFill/>
                </a:ln>
                <a:solidFill>
                  <a:srgbClr val="FFFFFF"/>
                </a:solidFill>
                <a:effectLst/>
                <a:uLnTx/>
                <a:uFillTx/>
                <a:latin typeface="Trebuchet MS" panose="020B0603020202020204"/>
                <a:ea typeface="+mn-ea"/>
                <a:cs typeface="+mn-cs"/>
              </a:rPr>
              <a:t>Modern </a:t>
            </a:r>
            <a:r>
              <a:rPr kumimoji="0" lang="de-DE" sz="1600" b="0" i="0" u="none" strike="noStrike" kern="1200" cap="none" spc="0" normalizeH="0" baseline="0" noProof="0" dirty="0" err="1">
                <a:ln>
                  <a:noFill/>
                </a:ln>
                <a:solidFill>
                  <a:srgbClr val="FFFFFF"/>
                </a:solidFill>
                <a:effectLst/>
                <a:uLnTx/>
                <a:uFillTx/>
                <a:latin typeface="Trebuchet MS" panose="020B0603020202020204"/>
                <a:ea typeface="+mn-ea"/>
                <a:cs typeface="+mn-cs"/>
              </a:rPr>
              <a:t>Pioneers</a:t>
            </a:r>
            <a:endParaRPr kumimoji="0" lang="de-DE" sz="16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6" name="Ovale Legende 5"/>
          <p:cNvSpPr/>
          <p:nvPr/>
        </p:nvSpPr>
        <p:spPr>
          <a:xfrm>
            <a:off x="5976492" y="4618705"/>
            <a:ext cx="1691608" cy="1691608"/>
          </a:xfrm>
          <a:prstGeom prst="wedgeEllipseCallout">
            <a:avLst>
              <a:gd name="adj1" fmla="val -69602"/>
              <a:gd name="adj2" fmla="val 46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600" b="0" i="0" u="none" strike="noStrike" kern="1200" cap="none" spc="0" normalizeH="0" baseline="0" noProof="0" dirty="0" err="1">
                <a:ln>
                  <a:noFill/>
                </a:ln>
                <a:solidFill>
                  <a:srgbClr val="FFFFFF"/>
                </a:solidFill>
                <a:effectLst/>
                <a:uLnTx/>
                <a:uFillTx/>
                <a:latin typeface="Trebuchet MS" panose="020B0603020202020204"/>
                <a:ea typeface="+mn-ea"/>
                <a:cs typeface="+mn-cs"/>
              </a:rPr>
              <a:t>Grounded</a:t>
            </a:r>
            <a:r>
              <a:rPr kumimoji="0" lang="de-DE" sz="1600" b="0" i="0" u="none" strike="noStrike" kern="1200" cap="none" spc="0" normalizeH="0" baseline="0" noProof="0" dirty="0">
                <a:ln>
                  <a:noFill/>
                </a:ln>
                <a:solidFill>
                  <a:srgbClr val="FFFFFF"/>
                </a:solidFill>
                <a:effectLst/>
                <a:uLnTx/>
                <a:uFillTx/>
                <a:latin typeface="Trebuchet MS" panose="020B0603020202020204"/>
                <a:ea typeface="+mn-ea"/>
                <a:cs typeface="+mn-cs"/>
              </a:rPr>
              <a:t> </a:t>
            </a:r>
            <a:r>
              <a:rPr kumimoji="0" lang="de-DE" sz="1600" b="0" i="0" u="none" strike="noStrike" kern="1200" cap="none" spc="0" normalizeH="0" baseline="0" noProof="0" dirty="0" err="1">
                <a:ln>
                  <a:noFill/>
                </a:ln>
                <a:solidFill>
                  <a:srgbClr val="FFFFFF"/>
                </a:solidFill>
                <a:effectLst/>
                <a:uLnTx/>
                <a:uFillTx/>
                <a:latin typeface="Trebuchet MS" panose="020B0603020202020204"/>
                <a:ea typeface="+mn-ea"/>
                <a:cs typeface="+mn-cs"/>
              </a:rPr>
              <a:t>Achievers</a:t>
            </a:r>
            <a:endParaRPr kumimoji="0" lang="de-DE" sz="16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2" name="Ovale Legende 11"/>
          <p:cNvSpPr/>
          <p:nvPr/>
        </p:nvSpPr>
        <p:spPr>
          <a:xfrm>
            <a:off x="7335736" y="1015083"/>
            <a:ext cx="1692000" cy="1692000"/>
          </a:xfrm>
          <a:prstGeom prst="wedgeEllipseCallout">
            <a:avLst>
              <a:gd name="adj1" fmla="val 37382"/>
              <a:gd name="adj2" fmla="val 56642"/>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600" b="0" i="0" u="none" strike="noStrike" kern="1200" cap="none" spc="0" normalizeH="0" baseline="0" noProof="0" dirty="0" err="1">
                <a:ln>
                  <a:noFill/>
                </a:ln>
                <a:solidFill>
                  <a:srgbClr val="FFFFFF"/>
                </a:solidFill>
                <a:effectLst/>
                <a:uLnTx/>
                <a:uFillTx/>
                <a:latin typeface="Trebuchet MS" panose="020B0603020202020204"/>
                <a:ea typeface="+mn-ea"/>
                <a:cs typeface="+mn-cs"/>
              </a:rPr>
              <a:t>Passionate</a:t>
            </a:r>
            <a:r>
              <a:rPr kumimoji="0" lang="de-DE" sz="1600" b="0" i="0" u="none" strike="noStrike" kern="1200" cap="none" spc="0" normalizeH="0" baseline="0" noProof="0" dirty="0">
                <a:ln>
                  <a:noFill/>
                </a:ln>
                <a:solidFill>
                  <a:srgbClr val="FFFFFF"/>
                </a:solidFill>
                <a:effectLst/>
                <a:uLnTx/>
                <a:uFillTx/>
                <a:latin typeface="Trebuchet MS" panose="020B0603020202020204"/>
                <a:ea typeface="+mn-ea"/>
                <a:cs typeface="+mn-cs"/>
              </a:rPr>
              <a:t> Transformers</a:t>
            </a:r>
          </a:p>
        </p:txBody>
      </p:sp>
    </p:spTree>
    <p:extLst>
      <p:ext uri="{BB962C8B-B14F-4D97-AF65-F5344CB8AC3E}">
        <p14:creationId xmlns:p14="http://schemas.microsoft.com/office/powerpoint/2010/main" val="24116662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Inhaltsplatzhalter 7"/>
          <p:cNvSpPr>
            <a:spLocks noGrp="1"/>
          </p:cNvSpPr>
          <p:nvPr>
            <p:ph idx="1"/>
          </p:nvPr>
        </p:nvSpPr>
        <p:spPr>
          <a:xfrm>
            <a:off x="704713" y="1632496"/>
            <a:ext cx="5220000" cy="4677817"/>
          </a:xfrm>
        </p:spPr>
        <p:txBody>
          <a:bodyPr/>
          <a:lstStyle/>
          <a:p>
            <a:pPr>
              <a:spcAft>
                <a:spcPts val="0"/>
              </a:spcAft>
            </a:pPr>
            <a:r>
              <a:rPr lang="de-DE" sz="3200" dirty="0" smtClean="0">
                <a:solidFill>
                  <a:schemeClr val="accent1"/>
                </a:solidFill>
              </a:rPr>
              <a:t>1.750</a:t>
            </a:r>
            <a:r>
              <a:rPr lang="de-DE" sz="2000" dirty="0" smtClean="0">
                <a:solidFill>
                  <a:schemeClr val="tx2"/>
                </a:solidFill>
              </a:rPr>
              <a:t> </a:t>
            </a:r>
            <a:r>
              <a:rPr lang="de-DE" sz="2000" dirty="0"/>
              <a:t>Mitarbeiter</a:t>
            </a:r>
          </a:p>
          <a:p>
            <a:pPr>
              <a:spcAft>
                <a:spcPts val="0"/>
              </a:spcAft>
            </a:pPr>
            <a:endParaRPr lang="de-DE" sz="2000" dirty="0"/>
          </a:p>
          <a:p>
            <a:pPr>
              <a:spcAft>
                <a:spcPts val="0"/>
              </a:spcAft>
            </a:pPr>
            <a:r>
              <a:rPr lang="de-DE" sz="3200" dirty="0">
                <a:solidFill>
                  <a:schemeClr val="accent1"/>
                </a:solidFill>
              </a:rPr>
              <a:t>	5</a:t>
            </a:r>
            <a:r>
              <a:rPr lang="de-DE" sz="2000" dirty="0"/>
              <a:t> europäische Länder</a:t>
            </a:r>
          </a:p>
          <a:p>
            <a:pPr>
              <a:spcAft>
                <a:spcPts val="0"/>
              </a:spcAft>
            </a:pPr>
            <a:endParaRPr lang="de-DE" sz="2000" dirty="0"/>
          </a:p>
          <a:p>
            <a:pPr>
              <a:spcAft>
                <a:spcPts val="0"/>
              </a:spcAft>
            </a:pPr>
            <a:r>
              <a:rPr lang="de-DE" sz="3200" dirty="0">
                <a:solidFill>
                  <a:schemeClr val="accent1"/>
                </a:solidFill>
              </a:rPr>
              <a:t>240</a:t>
            </a:r>
            <a:r>
              <a:rPr lang="de-DE" sz="2000" dirty="0">
                <a:solidFill>
                  <a:schemeClr val="tx2"/>
                </a:solidFill>
              </a:rPr>
              <a:t> </a:t>
            </a:r>
            <a:r>
              <a:rPr lang="de-DE" sz="2000" dirty="0"/>
              <a:t>Millionen Euro jährlicher Umsatz </a:t>
            </a:r>
          </a:p>
          <a:p>
            <a:pPr>
              <a:spcAft>
                <a:spcPts val="0"/>
              </a:spcAft>
            </a:pPr>
            <a:endParaRPr lang="de-DE" sz="2000" dirty="0"/>
          </a:p>
          <a:p>
            <a:pPr>
              <a:spcAft>
                <a:spcPts val="0"/>
              </a:spcAft>
            </a:pPr>
            <a:r>
              <a:rPr lang="de-DE" sz="3200" dirty="0">
                <a:solidFill>
                  <a:schemeClr val="accent1"/>
                </a:solidFill>
              </a:rPr>
              <a:t>	NASDAQ</a:t>
            </a:r>
            <a:r>
              <a:rPr lang="de-DE" sz="2000" dirty="0">
                <a:solidFill>
                  <a:schemeClr val="accent1"/>
                </a:solidFill>
              </a:rPr>
              <a:t> </a:t>
            </a:r>
            <a:r>
              <a:rPr lang="de-DE" sz="2000" dirty="0"/>
              <a:t>OMX Nordic </a:t>
            </a:r>
          </a:p>
          <a:p>
            <a:pPr>
              <a:spcAft>
                <a:spcPts val="0"/>
              </a:spcAft>
            </a:pPr>
            <a:endParaRPr lang="de-DE" sz="2000" dirty="0"/>
          </a:p>
          <a:p>
            <a:pPr>
              <a:spcAft>
                <a:spcPts val="0"/>
              </a:spcAft>
            </a:pPr>
            <a:r>
              <a:rPr lang="de-DE" sz="3200" dirty="0">
                <a:solidFill>
                  <a:schemeClr val="accent1"/>
                </a:solidFill>
              </a:rPr>
              <a:t>1982</a:t>
            </a:r>
            <a:r>
              <a:rPr lang="de-DE" sz="2000" dirty="0">
                <a:solidFill>
                  <a:schemeClr val="tx2"/>
                </a:solidFill>
              </a:rPr>
              <a:t> </a:t>
            </a:r>
            <a:r>
              <a:rPr lang="de-DE" sz="2000" dirty="0"/>
              <a:t>gegründet</a:t>
            </a:r>
          </a:p>
        </p:txBody>
      </p:sp>
      <p:sp>
        <p:nvSpPr>
          <p:cNvPr id="12291" name="Titel 1"/>
          <p:cNvSpPr>
            <a:spLocks noGrp="1"/>
          </p:cNvSpPr>
          <p:nvPr>
            <p:ph type="title"/>
          </p:nvPr>
        </p:nvSpPr>
        <p:spPr/>
        <p:txBody>
          <a:bodyPr/>
          <a:lstStyle/>
          <a:p>
            <a:r>
              <a:rPr lang="en-US" dirty="0" smtClean="0"/>
              <a:t>Acando Group</a:t>
            </a:r>
            <a:endParaRPr lang="de-DE" dirty="0" smtClean="0"/>
          </a:p>
        </p:txBody>
      </p:sp>
      <p:sp>
        <p:nvSpPr>
          <p:cNvPr id="24" name="Foliennummernplatzhalter 23"/>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E96D9689-5E11-428A-B226-64D3BA0ADF42}" type="slidenum">
              <a:rPr kumimoji="0" lang="sv-SE" sz="800" b="0" i="0" u="none" strike="noStrike" kern="1200" cap="none" spc="0" normalizeH="0" baseline="0" noProof="0" smtClean="0">
                <a:ln>
                  <a:noFill/>
                </a:ln>
                <a:solidFill>
                  <a:srgbClr val="3C3C3C">
                    <a:tint val="75000"/>
                  </a:srgbClr>
                </a:solidFill>
                <a:effectLst/>
                <a:uLnTx/>
                <a:uFillTx/>
                <a:latin typeface="Trebuchet MS" panose="020B0603020202020204"/>
                <a:ea typeface="+mn-ea"/>
                <a:cs typeface="+mn-cs"/>
              </a:rPr>
              <a:pPr marL="0" marR="0" lvl="0" indent="0" algn="ctr" defTabSz="914400" rtl="0" eaLnBrk="1" fontAlgn="base" latinLnBrk="0" hangingPunct="1">
                <a:lnSpc>
                  <a:spcPct val="100000"/>
                </a:lnSpc>
                <a:spcBef>
                  <a:spcPct val="0"/>
                </a:spcBef>
                <a:spcAft>
                  <a:spcPct val="0"/>
                </a:spcAft>
                <a:buClrTx/>
                <a:buSzTx/>
                <a:buFontTx/>
                <a:buNone/>
                <a:tabLst/>
                <a:defRPr/>
              </a:pPr>
              <a:t>12</a:t>
            </a:fld>
            <a:endParaRPr kumimoji="0" lang="sv-SE" sz="800" b="0" i="0" u="none" strike="noStrike" kern="1200" cap="none" spc="0" normalizeH="0" baseline="0" noProof="0" dirty="0">
              <a:ln>
                <a:noFill/>
              </a:ln>
              <a:solidFill>
                <a:srgbClr val="3C3C3C">
                  <a:tint val="75000"/>
                </a:srgbClr>
              </a:solidFill>
              <a:effectLst/>
              <a:uLnTx/>
              <a:uFillTx/>
              <a:latin typeface="Trebuchet MS" panose="020B0603020202020204"/>
              <a:ea typeface="+mn-ea"/>
              <a:cs typeface="+mn-cs"/>
            </a:endParaRPr>
          </a:p>
        </p:txBody>
      </p:sp>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56527" y="10886"/>
            <a:ext cx="5133886" cy="6310313"/>
          </a:xfrm>
          <a:prstGeom prst="rect">
            <a:avLst/>
          </a:prstGeom>
        </p:spPr>
      </p:pic>
    </p:spTree>
    <p:extLst>
      <p:ext uri="{BB962C8B-B14F-4D97-AF65-F5344CB8AC3E}">
        <p14:creationId xmlns:p14="http://schemas.microsoft.com/office/powerpoint/2010/main" val="26684182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Grafik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5400" y="481207"/>
            <a:ext cx="4227406" cy="5731793"/>
          </a:xfrm>
          <a:prstGeom prst="rect">
            <a:avLst/>
          </a:prstGeom>
        </p:spPr>
      </p:pic>
      <p:sp>
        <p:nvSpPr>
          <p:cNvPr id="11" name="Inhaltsplatzhalter 7"/>
          <p:cNvSpPr>
            <a:spLocks noGrp="1"/>
          </p:cNvSpPr>
          <p:nvPr>
            <p:ph idx="1"/>
          </p:nvPr>
        </p:nvSpPr>
        <p:spPr>
          <a:xfrm>
            <a:off x="704237" y="1637303"/>
            <a:ext cx="5218792" cy="5039146"/>
          </a:xfrm>
          <a:ln>
            <a:solidFill>
              <a:schemeClr val="bg1"/>
            </a:solidFill>
          </a:ln>
        </p:spPr>
        <p:txBody>
          <a:bodyPr anchor="t">
            <a:noAutofit/>
          </a:bodyPr>
          <a:lstStyle/>
          <a:p>
            <a:pPr marL="0" lvl="1" indent="0">
              <a:spcAft>
                <a:spcPts val="0"/>
              </a:spcAft>
              <a:buClr>
                <a:schemeClr val="accent1"/>
              </a:buClr>
              <a:buNone/>
            </a:pPr>
            <a:r>
              <a:rPr lang="de-DE" sz="3199" dirty="0">
                <a:solidFill>
                  <a:schemeClr val="accent1"/>
                </a:solidFill>
              </a:rPr>
              <a:t>	100% </a:t>
            </a:r>
            <a:r>
              <a:rPr lang="de-DE" sz="2000" dirty="0"/>
              <a:t>Kundennähe</a:t>
            </a:r>
          </a:p>
          <a:p>
            <a:pPr marL="0" lvl="1" indent="0">
              <a:spcAft>
                <a:spcPts val="0"/>
              </a:spcAft>
              <a:buClr>
                <a:schemeClr val="accent1"/>
              </a:buClr>
              <a:buNone/>
            </a:pPr>
            <a:endParaRPr lang="de-DE" sz="2000" dirty="0"/>
          </a:p>
          <a:p>
            <a:pPr marL="0" lvl="1" indent="0">
              <a:spcAft>
                <a:spcPts val="0"/>
              </a:spcAft>
              <a:buClr>
                <a:schemeClr val="accent1"/>
              </a:buClr>
              <a:buNone/>
            </a:pPr>
            <a:r>
              <a:rPr lang="de-DE" sz="3199" dirty="0">
                <a:solidFill>
                  <a:schemeClr val="accent1"/>
                </a:solidFill>
              </a:rPr>
              <a:t>2000</a:t>
            </a:r>
            <a:r>
              <a:rPr lang="de-DE" dirty="0" smtClean="0"/>
              <a:t> </a:t>
            </a:r>
            <a:r>
              <a:rPr lang="de-DE" sz="2000" dirty="0"/>
              <a:t>gegründet</a:t>
            </a:r>
          </a:p>
          <a:p>
            <a:pPr marL="0" lvl="1" indent="0">
              <a:spcAft>
                <a:spcPts val="0"/>
              </a:spcAft>
              <a:buClr>
                <a:schemeClr val="accent1"/>
              </a:buClr>
              <a:buNone/>
            </a:pPr>
            <a:endParaRPr lang="de-DE" sz="2000" dirty="0"/>
          </a:p>
          <a:p>
            <a:pPr marL="0" lvl="1" indent="0">
              <a:spcAft>
                <a:spcPts val="0"/>
              </a:spcAft>
              <a:buClr>
                <a:schemeClr val="accent1"/>
              </a:buClr>
              <a:buNone/>
            </a:pPr>
            <a:r>
              <a:rPr lang="de-DE" sz="3199" dirty="0">
                <a:solidFill>
                  <a:schemeClr val="accent1"/>
                </a:solidFill>
              </a:rPr>
              <a:t>	Wachstum </a:t>
            </a:r>
            <a:r>
              <a:rPr lang="de-DE" sz="2000" dirty="0"/>
              <a:t>kontinuierlich </a:t>
            </a:r>
          </a:p>
          <a:p>
            <a:pPr marL="0" lvl="1" indent="0">
              <a:spcAft>
                <a:spcPts val="0"/>
              </a:spcAft>
              <a:buClr>
                <a:schemeClr val="accent1"/>
              </a:buClr>
              <a:buNone/>
            </a:pPr>
            <a:endParaRPr lang="de-DE" sz="2000" dirty="0">
              <a:solidFill>
                <a:schemeClr val="accent1"/>
              </a:solidFill>
            </a:endParaRPr>
          </a:p>
          <a:p>
            <a:pPr marL="0" lvl="1" indent="0">
              <a:spcAft>
                <a:spcPts val="0"/>
              </a:spcAft>
              <a:buClr>
                <a:schemeClr val="accent1"/>
              </a:buClr>
              <a:buNone/>
            </a:pPr>
            <a:r>
              <a:rPr lang="de-DE" sz="3199" dirty="0" smtClean="0">
                <a:solidFill>
                  <a:schemeClr val="accent1"/>
                </a:solidFill>
              </a:rPr>
              <a:t>39,2</a:t>
            </a:r>
            <a:r>
              <a:rPr lang="de-DE" dirty="0" smtClean="0"/>
              <a:t> </a:t>
            </a:r>
            <a:r>
              <a:rPr lang="de-DE" sz="2000" dirty="0"/>
              <a:t>Mio. € Net Sales in </a:t>
            </a:r>
            <a:r>
              <a:rPr lang="de-DE" sz="2000" dirty="0" smtClean="0"/>
              <a:t>2016</a:t>
            </a:r>
            <a:endParaRPr lang="de-DE" sz="2000" dirty="0"/>
          </a:p>
        </p:txBody>
      </p:sp>
      <p:sp>
        <p:nvSpPr>
          <p:cNvPr id="13314" name="Titel 1"/>
          <p:cNvSpPr>
            <a:spLocks noGrp="1"/>
          </p:cNvSpPr>
          <p:nvPr>
            <p:ph type="title"/>
          </p:nvPr>
        </p:nvSpPr>
        <p:spPr/>
        <p:txBody>
          <a:bodyPr/>
          <a:lstStyle/>
          <a:p>
            <a:r>
              <a:rPr lang="en-US" dirty="0" smtClean="0"/>
              <a:t>Acando Deutschland</a:t>
            </a:r>
            <a:endParaRPr lang="de-DE" dirty="0" smtClean="0"/>
          </a:p>
        </p:txBody>
      </p:sp>
      <p:sp>
        <p:nvSpPr>
          <p:cNvPr id="9" name="Foliennummernplatzhalter 8"/>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8F35CB8A-22DD-4279-9E9E-A49CDB5FBE56}" type="slidenum">
              <a:rPr kumimoji="0" lang="en-US" sz="800" b="0" i="0" u="none" strike="noStrike" kern="1200" cap="none" spc="0" normalizeH="0" baseline="0" noProof="0" smtClean="0">
                <a:ln>
                  <a:noFill/>
                </a:ln>
                <a:solidFill>
                  <a:srgbClr val="3C3C3C">
                    <a:tint val="75000"/>
                  </a:srgbClr>
                </a:solidFill>
                <a:effectLst/>
                <a:uLnTx/>
                <a:uFillTx/>
                <a:latin typeface="Trebuchet MS" panose="020B0603020202020204"/>
                <a:ea typeface="+mn-ea"/>
                <a:cs typeface="+mn-cs"/>
              </a:rPr>
              <a:pPr marL="0" marR="0" lvl="0" indent="0" algn="ctr" defTabSz="914400" rtl="0" eaLnBrk="1" fontAlgn="base" latinLnBrk="0" hangingPunct="1">
                <a:lnSpc>
                  <a:spcPct val="100000"/>
                </a:lnSpc>
                <a:spcBef>
                  <a:spcPct val="0"/>
                </a:spcBef>
                <a:spcAft>
                  <a:spcPct val="0"/>
                </a:spcAft>
                <a:buClrTx/>
                <a:buSzTx/>
                <a:buFontTx/>
                <a:buNone/>
                <a:tabLst/>
                <a:defRPr/>
              </a:pPr>
              <a:t>13</a:t>
            </a:fld>
            <a:endParaRPr kumimoji="0" lang="en-US" sz="800" b="0" i="0" u="none" strike="noStrike" kern="1200" cap="none" spc="0" normalizeH="0" baseline="0" noProof="0">
              <a:ln>
                <a:noFill/>
              </a:ln>
              <a:solidFill>
                <a:srgbClr val="3C3C3C">
                  <a:tint val="75000"/>
                </a:srgbClr>
              </a:solidFill>
              <a:effectLst/>
              <a:uLnTx/>
              <a:uFillTx/>
              <a:latin typeface="Trebuchet MS" panose="020B0603020202020204"/>
              <a:ea typeface="+mn-ea"/>
              <a:cs typeface="+mn-cs"/>
            </a:endParaRPr>
          </a:p>
        </p:txBody>
      </p:sp>
      <p:pic>
        <p:nvPicPr>
          <p:cNvPr id="5" name="Grafik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03015" y="1256833"/>
            <a:ext cx="239526" cy="360000"/>
          </a:xfrm>
          <a:prstGeom prst="rect">
            <a:avLst/>
          </a:prstGeom>
        </p:spPr>
      </p:pic>
      <p:pic>
        <p:nvPicPr>
          <p:cNvPr id="12" name="Grafik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72131" y="2923681"/>
            <a:ext cx="239525" cy="360000"/>
          </a:xfrm>
          <a:prstGeom prst="rect">
            <a:avLst/>
          </a:prstGeom>
        </p:spPr>
      </p:pic>
      <p:pic>
        <p:nvPicPr>
          <p:cNvPr id="13" name="Grafik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1319" y="3629695"/>
            <a:ext cx="239525" cy="360000"/>
          </a:xfrm>
          <a:prstGeom prst="rect">
            <a:avLst/>
          </a:prstGeom>
        </p:spPr>
      </p:pic>
      <p:pic>
        <p:nvPicPr>
          <p:cNvPr id="14" name="Grafik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29808" y="4731716"/>
            <a:ext cx="239525" cy="360000"/>
          </a:xfrm>
          <a:prstGeom prst="rect">
            <a:avLst/>
          </a:prstGeom>
        </p:spPr>
      </p:pic>
      <p:pic>
        <p:nvPicPr>
          <p:cNvPr id="15" name="Grafik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25768" y="5027561"/>
            <a:ext cx="239525" cy="360000"/>
          </a:xfrm>
          <a:prstGeom prst="rect">
            <a:avLst/>
          </a:prstGeom>
        </p:spPr>
      </p:pic>
      <p:sp>
        <p:nvSpPr>
          <p:cNvPr id="7" name="Textfeld 6"/>
          <p:cNvSpPr txBox="1"/>
          <p:nvPr/>
        </p:nvSpPr>
        <p:spPr>
          <a:xfrm>
            <a:off x="8842542" y="1298609"/>
            <a:ext cx="1674777" cy="30777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1400" b="1" i="0" u="none" strike="noStrike" kern="1200" cap="none" spc="0" normalizeH="0" baseline="0" noProof="0" dirty="0">
                <a:ln>
                  <a:noFill/>
                </a:ln>
                <a:solidFill>
                  <a:srgbClr val="3C3C3C"/>
                </a:solidFill>
                <a:effectLst/>
                <a:uLnTx/>
                <a:uFillTx/>
                <a:latin typeface="Trebuchet MS"/>
                <a:ea typeface="+mn-ea"/>
                <a:cs typeface="+mn-cs"/>
              </a:rPr>
              <a:t>Hamburg</a:t>
            </a:r>
          </a:p>
        </p:txBody>
      </p:sp>
      <p:sp>
        <p:nvSpPr>
          <p:cNvPr id="17" name="Textfeld 16"/>
          <p:cNvSpPr txBox="1"/>
          <p:nvPr/>
        </p:nvSpPr>
        <p:spPr>
          <a:xfrm>
            <a:off x="9282976" y="1952343"/>
            <a:ext cx="1674777" cy="5230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1400" b="1" i="0" u="none" strike="noStrike" kern="1200" cap="none" spc="0" normalizeH="0" baseline="0" noProof="0" dirty="0">
                <a:ln>
                  <a:noFill/>
                </a:ln>
                <a:solidFill>
                  <a:srgbClr val="3C3C3C"/>
                </a:solidFill>
                <a:effectLst/>
                <a:uLnTx/>
                <a:uFillTx/>
                <a:latin typeface="Trebuchet MS"/>
                <a:ea typeface="+mn-ea"/>
                <a:cs typeface="+mn-cs"/>
              </a:rPr>
              <a:t>Braunschweig</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1400" b="0" i="0" u="none" strike="noStrike" kern="1200" cap="none" spc="0" normalizeH="0" baseline="0" noProof="0" dirty="0">
                <a:ln>
                  <a:noFill/>
                </a:ln>
                <a:solidFill>
                  <a:srgbClr val="3C3C3C"/>
                </a:solidFill>
                <a:effectLst/>
                <a:uLnTx/>
                <a:uFillTx/>
                <a:latin typeface="Trebuchet MS"/>
                <a:ea typeface="+mn-ea"/>
                <a:cs typeface="+mn-cs"/>
              </a:rPr>
              <a:t>Acando </a:t>
            </a:r>
            <a:r>
              <a:rPr kumimoji="0" lang="de-DE" sz="1400" b="0" i="0" u="none" strike="noStrike" kern="1200" cap="none" spc="0" normalizeH="0" baseline="0" noProof="0" dirty="0" err="1">
                <a:ln>
                  <a:noFill/>
                </a:ln>
                <a:solidFill>
                  <a:srgbClr val="3C3C3C"/>
                </a:solidFill>
                <a:effectLst/>
                <a:uLnTx/>
                <a:uFillTx/>
                <a:latin typeface="Trebuchet MS"/>
                <a:ea typeface="+mn-ea"/>
                <a:cs typeface="+mn-cs"/>
              </a:rPr>
              <a:t>OnSite</a:t>
            </a:r>
            <a:endParaRPr kumimoji="0" lang="de-DE" sz="1400" b="0" i="0" u="none" strike="noStrike" kern="1200" cap="none" spc="0" normalizeH="0" baseline="0" noProof="0" dirty="0">
              <a:ln>
                <a:noFill/>
              </a:ln>
              <a:solidFill>
                <a:srgbClr val="3C3C3C"/>
              </a:solidFill>
              <a:effectLst/>
              <a:uLnTx/>
              <a:uFillTx/>
              <a:latin typeface="Trebuchet MS"/>
              <a:ea typeface="+mn-ea"/>
              <a:cs typeface="+mn-cs"/>
            </a:endParaRPr>
          </a:p>
        </p:txBody>
      </p:sp>
      <p:sp>
        <p:nvSpPr>
          <p:cNvPr id="18" name="Textfeld 17"/>
          <p:cNvSpPr txBox="1"/>
          <p:nvPr/>
        </p:nvSpPr>
        <p:spPr>
          <a:xfrm>
            <a:off x="7528812" y="2894320"/>
            <a:ext cx="1674777" cy="30777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1400" b="1" i="0" u="none" strike="noStrike" kern="1200" cap="none" spc="0" normalizeH="0" baseline="0" noProof="0" dirty="0">
                <a:ln>
                  <a:noFill/>
                </a:ln>
                <a:solidFill>
                  <a:srgbClr val="3C3C3C"/>
                </a:solidFill>
                <a:effectLst/>
                <a:uLnTx/>
                <a:uFillTx/>
                <a:latin typeface="Trebuchet MS"/>
                <a:ea typeface="+mn-ea"/>
                <a:cs typeface="+mn-cs"/>
              </a:rPr>
              <a:t>Düsseldorf</a:t>
            </a:r>
          </a:p>
        </p:txBody>
      </p:sp>
      <p:sp>
        <p:nvSpPr>
          <p:cNvPr id="19" name="Textfeld 18"/>
          <p:cNvSpPr txBox="1"/>
          <p:nvPr/>
        </p:nvSpPr>
        <p:spPr>
          <a:xfrm>
            <a:off x="7971145" y="3681919"/>
            <a:ext cx="1674777" cy="30777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1400" b="1" i="0" u="none" strike="noStrike" kern="1200" cap="none" spc="0" normalizeH="0" baseline="0" noProof="0" dirty="0">
                <a:ln>
                  <a:noFill/>
                </a:ln>
                <a:solidFill>
                  <a:srgbClr val="3C3C3C"/>
                </a:solidFill>
                <a:effectLst/>
                <a:uLnTx/>
                <a:uFillTx/>
                <a:latin typeface="Trebuchet MS"/>
                <a:ea typeface="+mn-ea"/>
                <a:cs typeface="+mn-cs"/>
              </a:rPr>
              <a:t>Frankfurt</a:t>
            </a:r>
          </a:p>
        </p:txBody>
      </p:sp>
      <p:sp>
        <p:nvSpPr>
          <p:cNvPr id="20" name="Textfeld 19"/>
          <p:cNvSpPr txBox="1"/>
          <p:nvPr/>
        </p:nvSpPr>
        <p:spPr>
          <a:xfrm>
            <a:off x="8269333" y="4731717"/>
            <a:ext cx="1674777" cy="30777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1400" b="1" i="0" u="none" strike="noStrike" kern="1200" cap="none" spc="0" normalizeH="0" baseline="0" noProof="0" dirty="0">
                <a:ln>
                  <a:noFill/>
                </a:ln>
                <a:solidFill>
                  <a:srgbClr val="3C3C3C"/>
                </a:solidFill>
                <a:effectLst/>
                <a:uLnTx/>
                <a:uFillTx/>
                <a:latin typeface="Trebuchet MS"/>
                <a:ea typeface="+mn-ea"/>
                <a:cs typeface="+mn-cs"/>
              </a:rPr>
              <a:t>Stuttgart</a:t>
            </a:r>
          </a:p>
        </p:txBody>
      </p:sp>
      <p:sp>
        <p:nvSpPr>
          <p:cNvPr id="21" name="Textfeld 20"/>
          <p:cNvSpPr txBox="1"/>
          <p:nvPr/>
        </p:nvSpPr>
        <p:spPr>
          <a:xfrm>
            <a:off x="9500417" y="5046900"/>
            <a:ext cx="1674777" cy="30777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1400" b="1" i="0" u="none" strike="noStrike" kern="1200" cap="none" spc="0" normalizeH="0" baseline="0" noProof="0" dirty="0">
                <a:ln>
                  <a:noFill/>
                </a:ln>
                <a:solidFill>
                  <a:srgbClr val="3C3C3C"/>
                </a:solidFill>
                <a:effectLst/>
                <a:uLnTx/>
                <a:uFillTx/>
                <a:latin typeface="Trebuchet MS"/>
                <a:ea typeface="+mn-ea"/>
                <a:cs typeface="+mn-cs"/>
              </a:rPr>
              <a:t>München</a:t>
            </a:r>
          </a:p>
        </p:txBody>
      </p:sp>
      <p:sp>
        <p:nvSpPr>
          <p:cNvPr id="24" name="Textfeld 23"/>
          <p:cNvSpPr txBox="1"/>
          <p:nvPr/>
        </p:nvSpPr>
        <p:spPr>
          <a:xfrm>
            <a:off x="6183803" y="3330848"/>
            <a:ext cx="1179066" cy="523220"/>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de-DE" sz="1400" b="1" i="0" u="none" strike="noStrike" kern="1200" cap="none" spc="0" normalizeH="0" baseline="0" noProof="0" dirty="0">
                <a:ln>
                  <a:noFill/>
                </a:ln>
                <a:solidFill>
                  <a:srgbClr val="3C3C3C"/>
                </a:solidFill>
                <a:effectLst/>
                <a:uLnTx/>
                <a:uFillTx/>
                <a:latin typeface="Trebuchet MS"/>
                <a:ea typeface="+mn-ea"/>
                <a:cs typeface="+mn-cs"/>
              </a:rPr>
              <a:t>Koblenz</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de-DE" sz="1400" b="0" i="0" u="none" strike="noStrike" kern="1200" cap="none" spc="0" normalizeH="0" baseline="0" noProof="0" dirty="0" err="1">
                <a:ln>
                  <a:noFill/>
                </a:ln>
                <a:solidFill>
                  <a:srgbClr val="3C3C3C"/>
                </a:solidFill>
                <a:effectLst/>
                <a:uLnTx/>
                <a:uFillTx/>
                <a:latin typeface="Trebuchet MS"/>
                <a:ea typeface="+mn-ea"/>
                <a:cs typeface="+mn-cs"/>
              </a:rPr>
              <a:t>Brickmakers</a:t>
            </a:r>
            <a:endParaRPr kumimoji="0" lang="de-DE" sz="1400" b="0" i="0" u="none" strike="noStrike" kern="1200" cap="none" spc="0" normalizeH="0" baseline="0" noProof="0" dirty="0">
              <a:ln>
                <a:noFill/>
              </a:ln>
              <a:solidFill>
                <a:srgbClr val="3C3C3C"/>
              </a:solidFill>
              <a:effectLst/>
              <a:uLnTx/>
              <a:uFillTx/>
              <a:latin typeface="Trebuchet MS"/>
              <a:ea typeface="+mn-ea"/>
              <a:cs typeface="+mn-cs"/>
            </a:endParaRPr>
          </a:p>
        </p:txBody>
      </p:sp>
      <p:pic>
        <p:nvPicPr>
          <p:cNvPr id="2" name="Grafik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08960" y="3355581"/>
            <a:ext cx="239705" cy="360000"/>
          </a:xfrm>
          <a:prstGeom prst="rect">
            <a:avLst/>
          </a:prstGeom>
        </p:spPr>
      </p:pic>
      <p:pic>
        <p:nvPicPr>
          <p:cNvPr id="25" name="Grafik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61094" y="2007672"/>
            <a:ext cx="239705" cy="360000"/>
          </a:xfrm>
          <a:prstGeom prst="rect">
            <a:avLst/>
          </a:prstGeom>
        </p:spPr>
      </p:pic>
    </p:spTree>
    <p:extLst>
      <p:ext uri="{BB962C8B-B14F-4D97-AF65-F5344CB8AC3E}">
        <p14:creationId xmlns:p14="http://schemas.microsoft.com/office/powerpoint/2010/main" val="20151465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el 1"/>
          <p:cNvSpPr>
            <a:spLocks noGrp="1"/>
          </p:cNvSpPr>
          <p:nvPr>
            <p:ph type="title"/>
          </p:nvPr>
        </p:nvSpPr>
        <p:spPr/>
        <p:txBody>
          <a:bodyPr/>
          <a:lstStyle/>
          <a:p>
            <a:r>
              <a:rPr lang="en-US" dirty="0" smtClean="0"/>
              <a:t>Acando Deutschland</a:t>
            </a:r>
            <a:endParaRPr lang="de-DE" dirty="0" smtClean="0"/>
          </a:p>
        </p:txBody>
      </p:sp>
      <p:sp>
        <p:nvSpPr>
          <p:cNvPr id="9" name="Foliennummernplatzhalter 8"/>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8F35CB8A-22DD-4279-9E9E-A49CDB5FBE56}" type="slidenum">
              <a:rPr kumimoji="0" lang="en-US" sz="800" b="0" i="0" u="none" strike="noStrike" kern="1200" cap="none" spc="0" normalizeH="0" baseline="0" noProof="0" smtClean="0">
                <a:ln>
                  <a:noFill/>
                </a:ln>
                <a:solidFill>
                  <a:srgbClr val="3C3C3C">
                    <a:tint val="75000"/>
                  </a:srgbClr>
                </a:solidFill>
                <a:effectLst/>
                <a:uLnTx/>
                <a:uFillTx/>
                <a:latin typeface="Trebuchet MS" panose="020B0603020202020204"/>
                <a:ea typeface="+mn-ea"/>
                <a:cs typeface="+mn-cs"/>
              </a:rPr>
              <a:pPr marL="0" marR="0" lvl="0" indent="0" algn="ctr" defTabSz="914400" rtl="0" eaLnBrk="1" fontAlgn="base" latinLnBrk="0" hangingPunct="1">
                <a:lnSpc>
                  <a:spcPct val="100000"/>
                </a:lnSpc>
                <a:spcBef>
                  <a:spcPct val="0"/>
                </a:spcBef>
                <a:spcAft>
                  <a:spcPct val="0"/>
                </a:spcAft>
                <a:buClrTx/>
                <a:buSzTx/>
                <a:buFontTx/>
                <a:buNone/>
                <a:tabLst/>
                <a:defRPr/>
              </a:pPr>
              <a:t>14</a:t>
            </a:fld>
            <a:endParaRPr kumimoji="0" lang="en-US" sz="800" b="0" i="0" u="none" strike="noStrike" kern="1200" cap="none" spc="0" normalizeH="0" baseline="0" noProof="0">
              <a:ln>
                <a:noFill/>
              </a:ln>
              <a:solidFill>
                <a:srgbClr val="3C3C3C">
                  <a:tint val="75000"/>
                </a:srgbClr>
              </a:solidFill>
              <a:effectLst/>
              <a:uLnTx/>
              <a:uFillTx/>
              <a:latin typeface="Trebuchet MS" panose="020B0603020202020204"/>
              <a:ea typeface="+mn-ea"/>
              <a:cs typeface="+mn-cs"/>
            </a:endParaRPr>
          </a:p>
        </p:txBody>
      </p:sp>
      <p:sp>
        <p:nvSpPr>
          <p:cNvPr id="4" name="Textfeld 3"/>
          <p:cNvSpPr txBox="1"/>
          <p:nvPr/>
        </p:nvSpPr>
        <p:spPr>
          <a:xfrm>
            <a:off x="682193" y="2152676"/>
            <a:ext cx="5467469" cy="430855"/>
          </a:xfrm>
          <a:prstGeom prst="rect">
            <a:avLst/>
          </a:prstGeom>
          <a:noFill/>
        </p:spPr>
        <p:txBody>
          <a:bodyPr wrap="square" lIns="121889" tIns="60944" rIns="121889" bIns="60944"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2000" b="0" i="0" u="none" strike="noStrike" kern="1200" cap="none" spc="0" normalizeH="0" baseline="0" noProof="0" dirty="0">
                <a:ln>
                  <a:noFill/>
                </a:ln>
                <a:solidFill>
                  <a:srgbClr val="385988"/>
                </a:solidFill>
                <a:effectLst/>
                <a:uLnTx/>
                <a:uFillTx/>
                <a:latin typeface="Trebuchet MS"/>
                <a:ea typeface="+mn-ea"/>
                <a:cs typeface="+mn-cs"/>
              </a:rPr>
              <a:t>Kontinuierliches Mitarbeiterwachstum</a:t>
            </a:r>
          </a:p>
        </p:txBody>
      </p:sp>
      <p:grpSp>
        <p:nvGrpSpPr>
          <p:cNvPr id="39" name="Gruppieren 38"/>
          <p:cNvGrpSpPr/>
          <p:nvPr/>
        </p:nvGrpSpPr>
        <p:grpSpPr>
          <a:xfrm>
            <a:off x="689542" y="4015383"/>
            <a:ext cx="5575533" cy="1899965"/>
            <a:chOff x="689541" y="4014588"/>
            <a:chExt cx="5575533" cy="1899965"/>
          </a:xfrm>
        </p:grpSpPr>
        <p:cxnSp>
          <p:nvCxnSpPr>
            <p:cNvPr id="41" name="Gerader Verbinder 40"/>
            <p:cNvCxnSpPr/>
            <p:nvPr/>
          </p:nvCxnSpPr>
          <p:spPr>
            <a:xfrm flipH="1">
              <a:off x="689541" y="5914432"/>
              <a:ext cx="5148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42" name="Bogen 41"/>
            <p:cNvSpPr/>
            <p:nvPr/>
          </p:nvSpPr>
          <p:spPr>
            <a:xfrm rot="5400000">
              <a:off x="5410007" y="5059487"/>
              <a:ext cx="855066" cy="855066"/>
            </a:xfrm>
            <a:prstGeom prst="arc">
              <a:avLst/>
            </a:prstGeom>
            <a:noFill/>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de-DE" sz="1800" b="0" i="0" u="none" strike="noStrike" kern="1200" cap="none" spc="0" normalizeH="0" baseline="0" noProof="0">
                <a:ln>
                  <a:noFill/>
                </a:ln>
                <a:solidFill>
                  <a:srgbClr val="3C3C3C"/>
                </a:solidFill>
                <a:effectLst/>
                <a:uLnTx/>
                <a:uFillTx/>
                <a:latin typeface="Trebuchet MS" panose="020B0603020202020204"/>
                <a:ea typeface="+mn-ea"/>
                <a:cs typeface="+mn-cs"/>
              </a:endParaRPr>
            </a:p>
          </p:txBody>
        </p:sp>
        <p:cxnSp>
          <p:nvCxnSpPr>
            <p:cNvPr id="44" name="Gerader Verbinder 43"/>
            <p:cNvCxnSpPr/>
            <p:nvPr/>
          </p:nvCxnSpPr>
          <p:spPr>
            <a:xfrm>
              <a:off x="6265074" y="4014588"/>
              <a:ext cx="0" cy="147600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0" name="Gruppieren 39"/>
          <p:cNvGrpSpPr/>
          <p:nvPr/>
        </p:nvGrpSpPr>
        <p:grpSpPr>
          <a:xfrm>
            <a:off x="689542" y="3728478"/>
            <a:ext cx="8279317" cy="2365613"/>
            <a:chOff x="689541" y="3727683"/>
            <a:chExt cx="8279317" cy="2365613"/>
          </a:xfrm>
        </p:grpSpPr>
        <p:cxnSp>
          <p:nvCxnSpPr>
            <p:cNvPr id="46" name="Gerader Verbinder 45"/>
            <p:cNvCxnSpPr/>
            <p:nvPr/>
          </p:nvCxnSpPr>
          <p:spPr>
            <a:xfrm flipH="1">
              <a:off x="689541" y="6093296"/>
              <a:ext cx="7858483"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47" name="Bogen 46"/>
            <p:cNvSpPr/>
            <p:nvPr/>
          </p:nvSpPr>
          <p:spPr>
            <a:xfrm rot="5400000">
              <a:off x="8113792" y="5238230"/>
              <a:ext cx="855066" cy="855066"/>
            </a:xfrm>
            <a:prstGeom prst="arc">
              <a:avLst/>
            </a:prstGeom>
            <a:noFill/>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de-DE" sz="1800" b="0" i="0" u="none" strike="noStrike" kern="1200" cap="none" spc="0" normalizeH="0" baseline="0" noProof="0">
                <a:ln>
                  <a:noFill/>
                </a:ln>
                <a:solidFill>
                  <a:srgbClr val="3C3C3C"/>
                </a:solidFill>
                <a:effectLst/>
                <a:uLnTx/>
                <a:uFillTx/>
                <a:latin typeface="Trebuchet MS" panose="020B0603020202020204"/>
                <a:ea typeface="+mn-ea"/>
                <a:cs typeface="+mn-cs"/>
              </a:endParaRPr>
            </a:p>
          </p:txBody>
        </p:sp>
        <p:cxnSp>
          <p:nvCxnSpPr>
            <p:cNvPr id="48" name="Gerader Verbinder 47"/>
            <p:cNvCxnSpPr/>
            <p:nvPr/>
          </p:nvCxnSpPr>
          <p:spPr>
            <a:xfrm>
              <a:off x="8968858" y="3727683"/>
              <a:ext cx="0" cy="193808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3323" name="Ellipse 13322"/>
          <p:cNvSpPr/>
          <p:nvPr/>
        </p:nvSpPr>
        <p:spPr>
          <a:xfrm>
            <a:off x="1985850" y="4245548"/>
            <a:ext cx="540000" cy="54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de-DE" sz="1400" b="0" i="0" u="none" strike="noStrike" kern="1200" cap="none" spc="0" normalizeH="0" baseline="0" noProof="0" dirty="0" err="1">
              <a:ln>
                <a:noFill/>
              </a:ln>
              <a:solidFill>
                <a:srgbClr val="6E6E6E"/>
              </a:solidFill>
              <a:effectLst/>
              <a:uLnTx/>
              <a:uFillTx/>
              <a:latin typeface="Trebuchet MS" panose="020B0603020202020204"/>
              <a:ea typeface="+mn-ea"/>
              <a:cs typeface="+mn-cs"/>
            </a:endParaRPr>
          </a:p>
        </p:txBody>
      </p:sp>
      <p:sp>
        <p:nvSpPr>
          <p:cNvPr id="53" name="Ellipse 52"/>
          <p:cNvSpPr/>
          <p:nvPr/>
        </p:nvSpPr>
        <p:spPr>
          <a:xfrm>
            <a:off x="3769880" y="3695768"/>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de-DE" sz="1400" b="0" i="0" u="none" strike="noStrike" kern="1200" cap="none" spc="0" normalizeH="0" baseline="0" noProof="0" dirty="0" err="1">
              <a:ln>
                <a:noFill/>
              </a:ln>
              <a:solidFill>
                <a:srgbClr val="6E6E6E"/>
              </a:solidFill>
              <a:effectLst/>
              <a:uLnTx/>
              <a:uFillTx/>
              <a:latin typeface="Trebuchet MS" panose="020B0603020202020204"/>
              <a:ea typeface="+mn-ea"/>
              <a:cs typeface="+mn-cs"/>
            </a:endParaRPr>
          </a:p>
        </p:txBody>
      </p:sp>
      <p:sp>
        <p:nvSpPr>
          <p:cNvPr id="54" name="Ellipse 53"/>
          <p:cNvSpPr/>
          <p:nvPr/>
        </p:nvSpPr>
        <p:spPr>
          <a:xfrm>
            <a:off x="5730715" y="2946517"/>
            <a:ext cx="1080000" cy="10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de-DE" sz="1400" b="0" i="0" u="none" strike="noStrike" kern="1200" cap="none" spc="0" normalizeH="0" baseline="0" noProof="0" dirty="0" err="1">
              <a:ln>
                <a:noFill/>
              </a:ln>
              <a:solidFill>
                <a:srgbClr val="6E6E6E"/>
              </a:solidFill>
              <a:effectLst/>
              <a:uLnTx/>
              <a:uFillTx/>
              <a:latin typeface="Trebuchet MS" panose="020B0603020202020204"/>
              <a:ea typeface="+mn-ea"/>
              <a:cs typeface="+mn-cs"/>
            </a:endParaRPr>
          </a:p>
        </p:txBody>
      </p:sp>
      <p:sp>
        <p:nvSpPr>
          <p:cNvPr id="55" name="Ellipse 54"/>
          <p:cNvSpPr/>
          <p:nvPr/>
        </p:nvSpPr>
        <p:spPr>
          <a:xfrm>
            <a:off x="8068858" y="1928477"/>
            <a:ext cx="1800000" cy="180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de-DE" sz="1400" b="0" i="0" u="none" strike="noStrike" kern="1200" cap="none" spc="0" normalizeH="0" baseline="0" noProof="0" dirty="0" err="1">
              <a:ln>
                <a:noFill/>
              </a:ln>
              <a:solidFill>
                <a:srgbClr val="6E6E6E"/>
              </a:solidFill>
              <a:effectLst/>
              <a:uLnTx/>
              <a:uFillTx/>
              <a:latin typeface="Trebuchet MS" panose="020B0603020202020204"/>
              <a:ea typeface="+mn-ea"/>
              <a:cs typeface="+mn-cs"/>
            </a:endParaRPr>
          </a:p>
        </p:txBody>
      </p:sp>
      <p:grpSp>
        <p:nvGrpSpPr>
          <p:cNvPr id="38" name="Gruppieren 37"/>
          <p:cNvGrpSpPr/>
          <p:nvPr/>
        </p:nvGrpSpPr>
        <p:grpSpPr>
          <a:xfrm>
            <a:off x="689542" y="4407901"/>
            <a:ext cx="3450793" cy="1313449"/>
            <a:chOff x="689541" y="4407106"/>
            <a:chExt cx="3450793" cy="1313449"/>
          </a:xfrm>
        </p:grpSpPr>
        <p:cxnSp>
          <p:nvCxnSpPr>
            <p:cNvPr id="35" name="Gerader Verbinder 34"/>
            <p:cNvCxnSpPr/>
            <p:nvPr/>
          </p:nvCxnSpPr>
          <p:spPr>
            <a:xfrm>
              <a:off x="4140334" y="4407106"/>
              <a:ext cx="0" cy="885916"/>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6" name="Bogen 35"/>
            <p:cNvSpPr/>
            <p:nvPr/>
          </p:nvSpPr>
          <p:spPr>
            <a:xfrm rot="5400000">
              <a:off x="3285268" y="4864037"/>
              <a:ext cx="855066" cy="855066"/>
            </a:xfrm>
            <a:prstGeom prst="arc">
              <a:avLst/>
            </a:prstGeom>
            <a:noFill/>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de-DE" sz="1800" b="0" i="0" u="none" strike="noStrike" kern="1200" cap="none" spc="0" normalizeH="0" baseline="0" noProof="0">
                <a:ln>
                  <a:noFill/>
                </a:ln>
                <a:solidFill>
                  <a:srgbClr val="3C3C3C"/>
                </a:solidFill>
                <a:effectLst/>
                <a:uLnTx/>
                <a:uFillTx/>
                <a:latin typeface="Trebuchet MS" panose="020B0603020202020204"/>
                <a:ea typeface="+mn-ea"/>
                <a:cs typeface="+mn-cs"/>
              </a:endParaRPr>
            </a:p>
          </p:txBody>
        </p:sp>
        <p:cxnSp>
          <p:nvCxnSpPr>
            <p:cNvPr id="58" name="Gerader Verbinder 57"/>
            <p:cNvCxnSpPr/>
            <p:nvPr/>
          </p:nvCxnSpPr>
          <p:spPr>
            <a:xfrm flipH="1">
              <a:off x="689541" y="5720555"/>
              <a:ext cx="302326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7" name="Gruppieren 36"/>
          <p:cNvGrpSpPr/>
          <p:nvPr/>
        </p:nvGrpSpPr>
        <p:grpSpPr>
          <a:xfrm>
            <a:off x="689540" y="4628491"/>
            <a:ext cx="1564330" cy="855066"/>
            <a:chOff x="689540" y="4627697"/>
            <a:chExt cx="1564330" cy="855066"/>
          </a:xfrm>
        </p:grpSpPr>
        <p:cxnSp>
          <p:nvCxnSpPr>
            <p:cNvPr id="29" name="Gerader Verbinder 28"/>
            <p:cNvCxnSpPr/>
            <p:nvPr/>
          </p:nvCxnSpPr>
          <p:spPr>
            <a:xfrm flipH="1">
              <a:off x="689540" y="5482763"/>
              <a:ext cx="11367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3312" name="Bogen 13311"/>
            <p:cNvSpPr/>
            <p:nvPr/>
          </p:nvSpPr>
          <p:spPr>
            <a:xfrm rot="5400000">
              <a:off x="1398804" y="4627697"/>
              <a:ext cx="855066" cy="855066"/>
            </a:xfrm>
            <a:prstGeom prst="arc">
              <a:avLst/>
            </a:prstGeom>
            <a:noFill/>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de-DE" sz="1800" b="0" i="0" u="none" strike="noStrike" kern="1200" cap="none" spc="0" normalizeH="0" baseline="0" noProof="0">
                <a:ln>
                  <a:noFill/>
                </a:ln>
                <a:solidFill>
                  <a:srgbClr val="3C3C3C"/>
                </a:solidFill>
                <a:effectLst/>
                <a:uLnTx/>
                <a:uFillTx/>
                <a:latin typeface="Trebuchet MS" panose="020B0603020202020204"/>
                <a:ea typeface="+mn-ea"/>
                <a:cs typeface="+mn-cs"/>
              </a:endParaRPr>
            </a:p>
          </p:txBody>
        </p:sp>
        <p:cxnSp>
          <p:nvCxnSpPr>
            <p:cNvPr id="62" name="Gerader Verbinder 61"/>
            <p:cNvCxnSpPr/>
            <p:nvPr/>
          </p:nvCxnSpPr>
          <p:spPr>
            <a:xfrm>
              <a:off x="2253870" y="4781104"/>
              <a:ext cx="0" cy="28150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3336" name="Textfeld 13335"/>
          <p:cNvSpPr txBox="1"/>
          <p:nvPr/>
        </p:nvSpPr>
        <p:spPr>
          <a:xfrm>
            <a:off x="2278783" y="5220702"/>
            <a:ext cx="709413" cy="369332"/>
          </a:xfrm>
          <a:prstGeom prst="rect">
            <a:avLst/>
          </a:prstGeom>
        </p:spPr>
        <p:txBody>
          <a:bodyPr wrap="square" rtlCol="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1800" b="0" i="0" u="none" strike="noStrike" kern="1200" cap="none" spc="0" normalizeH="0" baseline="0" noProof="0" dirty="0" smtClean="0">
                <a:ln>
                  <a:noFill/>
                </a:ln>
                <a:solidFill>
                  <a:srgbClr val="385988"/>
                </a:solidFill>
                <a:effectLst/>
                <a:uLnTx/>
                <a:uFillTx/>
                <a:latin typeface="Trebuchet MS"/>
                <a:ea typeface="+mn-ea"/>
                <a:cs typeface="+mn-cs"/>
              </a:rPr>
              <a:t>2000</a:t>
            </a:r>
          </a:p>
        </p:txBody>
      </p:sp>
      <p:sp>
        <p:nvSpPr>
          <p:cNvPr id="71" name="Textfeld 70"/>
          <p:cNvSpPr txBox="1"/>
          <p:nvPr/>
        </p:nvSpPr>
        <p:spPr>
          <a:xfrm>
            <a:off x="4243289" y="5220702"/>
            <a:ext cx="709413" cy="369332"/>
          </a:xfrm>
          <a:prstGeom prst="rect">
            <a:avLst/>
          </a:prstGeom>
        </p:spPr>
        <p:txBody>
          <a:bodyPr wrap="square" rtlCol="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1800" b="0" i="0" u="none" strike="noStrike" kern="1200" cap="none" spc="0" normalizeH="0" baseline="0" noProof="0" dirty="0" smtClean="0">
                <a:ln>
                  <a:noFill/>
                </a:ln>
                <a:solidFill>
                  <a:srgbClr val="385988"/>
                </a:solidFill>
                <a:effectLst/>
                <a:uLnTx/>
                <a:uFillTx/>
                <a:latin typeface="Trebuchet MS"/>
                <a:ea typeface="+mn-ea"/>
                <a:cs typeface="+mn-cs"/>
              </a:rPr>
              <a:t>2005</a:t>
            </a:r>
          </a:p>
        </p:txBody>
      </p:sp>
      <p:sp>
        <p:nvSpPr>
          <p:cNvPr id="72" name="Textfeld 71"/>
          <p:cNvSpPr txBox="1"/>
          <p:nvPr/>
        </p:nvSpPr>
        <p:spPr>
          <a:xfrm>
            <a:off x="6383239" y="5220702"/>
            <a:ext cx="709413" cy="369332"/>
          </a:xfrm>
          <a:prstGeom prst="rect">
            <a:avLst/>
          </a:prstGeom>
        </p:spPr>
        <p:txBody>
          <a:bodyPr wrap="square" rtlCol="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1800" b="0" i="0" u="none" strike="noStrike" kern="1200" cap="none" spc="0" normalizeH="0" baseline="0" noProof="0" dirty="0" smtClean="0">
                <a:ln>
                  <a:noFill/>
                </a:ln>
                <a:solidFill>
                  <a:srgbClr val="385988"/>
                </a:solidFill>
                <a:effectLst/>
                <a:uLnTx/>
                <a:uFillTx/>
                <a:latin typeface="Trebuchet MS"/>
                <a:ea typeface="+mn-ea"/>
                <a:cs typeface="+mn-cs"/>
              </a:rPr>
              <a:t>2007</a:t>
            </a:r>
          </a:p>
        </p:txBody>
      </p:sp>
      <p:sp>
        <p:nvSpPr>
          <p:cNvPr id="73" name="Textfeld 72"/>
          <p:cNvSpPr txBox="1"/>
          <p:nvPr/>
        </p:nvSpPr>
        <p:spPr>
          <a:xfrm>
            <a:off x="9115462" y="5220702"/>
            <a:ext cx="709413" cy="369332"/>
          </a:xfrm>
          <a:prstGeom prst="rect">
            <a:avLst/>
          </a:prstGeom>
        </p:spPr>
        <p:txBody>
          <a:bodyPr wrap="square" rtlCol="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1800" b="0" i="0" u="none" strike="noStrike" kern="1200" cap="none" spc="0" normalizeH="0" baseline="0" noProof="0" dirty="0" smtClean="0">
                <a:ln>
                  <a:noFill/>
                </a:ln>
                <a:solidFill>
                  <a:srgbClr val="385988"/>
                </a:solidFill>
                <a:effectLst/>
                <a:uLnTx/>
                <a:uFillTx/>
                <a:latin typeface="Trebuchet MS"/>
                <a:ea typeface="+mn-ea"/>
                <a:cs typeface="+mn-cs"/>
              </a:rPr>
              <a:t>2016</a:t>
            </a:r>
          </a:p>
        </p:txBody>
      </p:sp>
      <p:sp>
        <p:nvSpPr>
          <p:cNvPr id="75" name="Textfeld 74"/>
          <p:cNvSpPr txBox="1"/>
          <p:nvPr/>
        </p:nvSpPr>
        <p:spPr>
          <a:xfrm>
            <a:off x="2043337" y="4334519"/>
            <a:ext cx="425026" cy="369332"/>
          </a:xfrm>
          <a:prstGeom prst="rect">
            <a:avLst/>
          </a:prstGeom>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800" b="0" i="0" u="none" strike="noStrike" kern="1200" cap="none" spc="0" normalizeH="0" baseline="0" noProof="0" dirty="0" smtClean="0">
                <a:ln>
                  <a:noFill/>
                </a:ln>
                <a:solidFill>
                  <a:srgbClr val="FFFFFF"/>
                </a:solidFill>
                <a:effectLst/>
                <a:uLnTx/>
                <a:uFillTx/>
                <a:latin typeface="Trebuchet MS"/>
                <a:ea typeface="+mn-ea"/>
                <a:cs typeface="+mn-cs"/>
              </a:rPr>
              <a:t>45</a:t>
            </a:r>
          </a:p>
        </p:txBody>
      </p:sp>
      <p:sp>
        <p:nvSpPr>
          <p:cNvPr id="76" name="Textfeld 75"/>
          <p:cNvSpPr txBox="1"/>
          <p:nvPr/>
        </p:nvSpPr>
        <p:spPr>
          <a:xfrm>
            <a:off x="3753102" y="3886511"/>
            <a:ext cx="720000" cy="369332"/>
          </a:xfrm>
          <a:prstGeom prst="rect">
            <a:avLst/>
          </a:prstGeom>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800" b="0" i="0" u="none" strike="noStrike" kern="1200" cap="none" spc="0" normalizeH="0" baseline="0" noProof="0" dirty="0" smtClean="0">
                <a:ln>
                  <a:noFill/>
                </a:ln>
                <a:solidFill>
                  <a:srgbClr val="FFFFFF"/>
                </a:solidFill>
                <a:effectLst/>
                <a:uLnTx/>
                <a:uFillTx/>
                <a:latin typeface="Trebuchet MS"/>
                <a:ea typeface="+mn-ea"/>
                <a:cs typeface="+mn-cs"/>
              </a:rPr>
              <a:t>100</a:t>
            </a:r>
          </a:p>
        </p:txBody>
      </p:sp>
      <p:sp>
        <p:nvSpPr>
          <p:cNvPr id="77" name="Textfeld 76"/>
          <p:cNvSpPr txBox="1"/>
          <p:nvPr/>
        </p:nvSpPr>
        <p:spPr>
          <a:xfrm>
            <a:off x="5730715" y="3301493"/>
            <a:ext cx="1080000" cy="369332"/>
          </a:xfrm>
          <a:prstGeom prst="rect">
            <a:avLst/>
          </a:prstGeom>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800" b="0" i="0" u="none" strike="noStrike" kern="1200" cap="none" spc="0" normalizeH="0" baseline="0" noProof="0" dirty="0" smtClean="0">
                <a:ln>
                  <a:noFill/>
                </a:ln>
                <a:solidFill>
                  <a:srgbClr val="FFFFFF"/>
                </a:solidFill>
                <a:effectLst/>
                <a:uLnTx/>
                <a:uFillTx/>
                <a:latin typeface="Trebuchet MS"/>
                <a:ea typeface="+mn-ea"/>
                <a:cs typeface="+mn-cs"/>
              </a:rPr>
              <a:t>200</a:t>
            </a:r>
          </a:p>
        </p:txBody>
      </p:sp>
      <p:sp>
        <p:nvSpPr>
          <p:cNvPr id="78" name="Textfeld 77"/>
          <p:cNvSpPr txBox="1"/>
          <p:nvPr/>
        </p:nvSpPr>
        <p:spPr>
          <a:xfrm>
            <a:off x="8572639" y="2643811"/>
            <a:ext cx="792437" cy="369332"/>
          </a:xfrm>
          <a:prstGeom prst="rect">
            <a:avLst/>
          </a:prstGeom>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de-DE" sz="1800" b="0" i="0" u="none" strike="noStrike" kern="1200" cap="none" spc="0" normalizeH="0" baseline="0" noProof="0" dirty="0" smtClean="0">
                <a:ln>
                  <a:noFill/>
                </a:ln>
                <a:solidFill>
                  <a:srgbClr val="FFFFFF"/>
                </a:solidFill>
                <a:effectLst/>
                <a:uLnTx/>
                <a:uFillTx/>
                <a:latin typeface="Trebuchet MS"/>
                <a:ea typeface="+mn-ea"/>
                <a:cs typeface="+mn-cs"/>
              </a:rPr>
              <a:t>375</a:t>
            </a:r>
          </a:p>
        </p:txBody>
      </p:sp>
      <p:sp>
        <p:nvSpPr>
          <p:cNvPr id="80" name="Ellipse 79"/>
          <p:cNvSpPr/>
          <p:nvPr/>
        </p:nvSpPr>
        <p:spPr>
          <a:xfrm rot="18900000">
            <a:off x="1691713" y="4741634"/>
            <a:ext cx="347801" cy="730140"/>
          </a:xfrm>
          <a:custGeom>
            <a:avLst/>
            <a:gdLst>
              <a:gd name="connsiteX0" fmla="*/ 0 w 1092161"/>
              <a:gd name="connsiteY0" fmla="*/ 546081 h 1092161"/>
              <a:gd name="connsiteX1" fmla="*/ 546081 w 1092161"/>
              <a:gd name="connsiteY1" fmla="*/ 0 h 1092161"/>
              <a:gd name="connsiteX2" fmla="*/ 1092162 w 1092161"/>
              <a:gd name="connsiteY2" fmla="*/ 546081 h 1092161"/>
              <a:gd name="connsiteX3" fmla="*/ 546081 w 1092161"/>
              <a:gd name="connsiteY3" fmla="*/ 1092162 h 1092161"/>
              <a:gd name="connsiteX4" fmla="*/ 0 w 1092161"/>
              <a:gd name="connsiteY4" fmla="*/ 546081 h 1092161"/>
              <a:gd name="connsiteX0" fmla="*/ 0 w 1092162"/>
              <a:gd name="connsiteY0" fmla="*/ 546081 h 1092162"/>
              <a:gd name="connsiteX1" fmla="*/ 546081 w 1092162"/>
              <a:gd name="connsiteY1" fmla="*/ 0 h 1092162"/>
              <a:gd name="connsiteX2" fmla="*/ 1092162 w 1092162"/>
              <a:gd name="connsiteY2" fmla="*/ 546081 h 1092162"/>
              <a:gd name="connsiteX3" fmla="*/ 546081 w 1092162"/>
              <a:gd name="connsiteY3" fmla="*/ 1092162 h 1092162"/>
              <a:gd name="connsiteX4" fmla="*/ 0 w 1092162"/>
              <a:gd name="connsiteY4" fmla="*/ 546081 h 1092162"/>
              <a:gd name="connsiteX0" fmla="*/ 0 w 1092162"/>
              <a:gd name="connsiteY0" fmla="*/ 546081 h 1092162"/>
              <a:gd name="connsiteX1" fmla="*/ 546081 w 1092162"/>
              <a:gd name="connsiteY1" fmla="*/ 0 h 1092162"/>
              <a:gd name="connsiteX2" fmla="*/ 1092162 w 1092162"/>
              <a:gd name="connsiteY2" fmla="*/ 546081 h 1092162"/>
              <a:gd name="connsiteX3" fmla="*/ 546081 w 1092162"/>
              <a:gd name="connsiteY3" fmla="*/ 1092162 h 1092162"/>
              <a:gd name="connsiteX4" fmla="*/ 0 w 1092162"/>
              <a:gd name="connsiteY4" fmla="*/ 546081 h 1092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2162" h="1092162">
                <a:moveTo>
                  <a:pt x="0" y="546081"/>
                </a:moveTo>
                <a:cubicBezTo>
                  <a:pt x="0" y="244489"/>
                  <a:pt x="557527" y="0"/>
                  <a:pt x="546081" y="0"/>
                </a:cubicBezTo>
                <a:cubicBezTo>
                  <a:pt x="534635" y="0"/>
                  <a:pt x="1092162" y="244489"/>
                  <a:pt x="1092162" y="546081"/>
                </a:cubicBezTo>
                <a:cubicBezTo>
                  <a:pt x="1092162" y="847673"/>
                  <a:pt x="567586" y="1092162"/>
                  <a:pt x="546081" y="1092162"/>
                </a:cubicBezTo>
                <a:cubicBezTo>
                  <a:pt x="524576" y="1092162"/>
                  <a:pt x="0" y="847673"/>
                  <a:pt x="0" y="546081"/>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de-DE" sz="1400" b="0" i="0" u="none" strike="noStrike" kern="1200" cap="none" spc="0" normalizeH="0" baseline="0" noProof="0" dirty="0" err="1">
              <a:ln>
                <a:noFill/>
              </a:ln>
              <a:solidFill>
                <a:srgbClr val="6E6E6E"/>
              </a:solidFill>
              <a:effectLst/>
              <a:uLnTx/>
              <a:uFillTx/>
              <a:latin typeface="Trebuchet MS" panose="020B0603020202020204"/>
              <a:ea typeface="+mn-ea"/>
              <a:cs typeface="+mn-cs"/>
            </a:endParaRPr>
          </a:p>
        </p:txBody>
      </p:sp>
      <p:sp>
        <p:nvSpPr>
          <p:cNvPr id="81" name="Ellipse 79"/>
          <p:cNvSpPr/>
          <p:nvPr/>
        </p:nvSpPr>
        <p:spPr>
          <a:xfrm rot="18900000">
            <a:off x="3582495" y="4465910"/>
            <a:ext cx="433702" cy="910472"/>
          </a:xfrm>
          <a:custGeom>
            <a:avLst/>
            <a:gdLst>
              <a:gd name="connsiteX0" fmla="*/ 0 w 1092161"/>
              <a:gd name="connsiteY0" fmla="*/ 546081 h 1092161"/>
              <a:gd name="connsiteX1" fmla="*/ 546081 w 1092161"/>
              <a:gd name="connsiteY1" fmla="*/ 0 h 1092161"/>
              <a:gd name="connsiteX2" fmla="*/ 1092162 w 1092161"/>
              <a:gd name="connsiteY2" fmla="*/ 546081 h 1092161"/>
              <a:gd name="connsiteX3" fmla="*/ 546081 w 1092161"/>
              <a:gd name="connsiteY3" fmla="*/ 1092162 h 1092161"/>
              <a:gd name="connsiteX4" fmla="*/ 0 w 1092161"/>
              <a:gd name="connsiteY4" fmla="*/ 546081 h 1092161"/>
              <a:gd name="connsiteX0" fmla="*/ 0 w 1092162"/>
              <a:gd name="connsiteY0" fmla="*/ 546081 h 1092162"/>
              <a:gd name="connsiteX1" fmla="*/ 546081 w 1092162"/>
              <a:gd name="connsiteY1" fmla="*/ 0 h 1092162"/>
              <a:gd name="connsiteX2" fmla="*/ 1092162 w 1092162"/>
              <a:gd name="connsiteY2" fmla="*/ 546081 h 1092162"/>
              <a:gd name="connsiteX3" fmla="*/ 546081 w 1092162"/>
              <a:gd name="connsiteY3" fmla="*/ 1092162 h 1092162"/>
              <a:gd name="connsiteX4" fmla="*/ 0 w 1092162"/>
              <a:gd name="connsiteY4" fmla="*/ 546081 h 1092162"/>
              <a:gd name="connsiteX0" fmla="*/ 0 w 1092162"/>
              <a:gd name="connsiteY0" fmla="*/ 546081 h 1092162"/>
              <a:gd name="connsiteX1" fmla="*/ 546081 w 1092162"/>
              <a:gd name="connsiteY1" fmla="*/ 0 h 1092162"/>
              <a:gd name="connsiteX2" fmla="*/ 1092162 w 1092162"/>
              <a:gd name="connsiteY2" fmla="*/ 546081 h 1092162"/>
              <a:gd name="connsiteX3" fmla="*/ 546081 w 1092162"/>
              <a:gd name="connsiteY3" fmla="*/ 1092162 h 1092162"/>
              <a:gd name="connsiteX4" fmla="*/ 0 w 1092162"/>
              <a:gd name="connsiteY4" fmla="*/ 546081 h 1092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2162" h="1092162">
                <a:moveTo>
                  <a:pt x="0" y="546081"/>
                </a:moveTo>
                <a:cubicBezTo>
                  <a:pt x="0" y="244489"/>
                  <a:pt x="557527" y="0"/>
                  <a:pt x="546081" y="0"/>
                </a:cubicBezTo>
                <a:cubicBezTo>
                  <a:pt x="534635" y="0"/>
                  <a:pt x="1092162" y="244489"/>
                  <a:pt x="1092162" y="546081"/>
                </a:cubicBezTo>
                <a:cubicBezTo>
                  <a:pt x="1092162" y="847673"/>
                  <a:pt x="567586" y="1092162"/>
                  <a:pt x="546081" y="1092162"/>
                </a:cubicBezTo>
                <a:cubicBezTo>
                  <a:pt x="524576" y="1092162"/>
                  <a:pt x="0" y="847673"/>
                  <a:pt x="0" y="546081"/>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de-DE" sz="1400" b="0" i="0" u="none" strike="noStrike" kern="1200" cap="none" spc="0" normalizeH="0" baseline="0" noProof="0" dirty="0" err="1">
              <a:ln>
                <a:noFill/>
              </a:ln>
              <a:solidFill>
                <a:srgbClr val="6E6E6E"/>
              </a:solidFill>
              <a:effectLst/>
              <a:uLnTx/>
              <a:uFillTx/>
              <a:latin typeface="Trebuchet MS" panose="020B0603020202020204"/>
              <a:ea typeface="+mn-ea"/>
              <a:cs typeface="+mn-cs"/>
            </a:endParaRPr>
          </a:p>
        </p:txBody>
      </p:sp>
      <p:sp>
        <p:nvSpPr>
          <p:cNvPr id="82" name="Ellipse 79"/>
          <p:cNvSpPr/>
          <p:nvPr/>
        </p:nvSpPr>
        <p:spPr>
          <a:xfrm rot="18900000">
            <a:off x="5642863" y="4181690"/>
            <a:ext cx="492833" cy="1034606"/>
          </a:xfrm>
          <a:custGeom>
            <a:avLst/>
            <a:gdLst>
              <a:gd name="connsiteX0" fmla="*/ 0 w 1092161"/>
              <a:gd name="connsiteY0" fmla="*/ 546081 h 1092161"/>
              <a:gd name="connsiteX1" fmla="*/ 546081 w 1092161"/>
              <a:gd name="connsiteY1" fmla="*/ 0 h 1092161"/>
              <a:gd name="connsiteX2" fmla="*/ 1092162 w 1092161"/>
              <a:gd name="connsiteY2" fmla="*/ 546081 h 1092161"/>
              <a:gd name="connsiteX3" fmla="*/ 546081 w 1092161"/>
              <a:gd name="connsiteY3" fmla="*/ 1092162 h 1092161"/>
              <a:gd name="connsiteX4" fmla="*/ 0 w 1092161"/>
              <a:gd name="connsiteY4" fmla="*/ 546081 h 1092161"/>
              <a:gd name="connsiteX0" fmla="*/ 0 w 1092162"/>
              <a:gd name="connsiteY0" fmla="*/ 546081 h 1092162"/>
              <a:gd name="connsiteX1" fmla="*/ 546081 w 1092162"/>
              <a:gd name="connsiteY1" fmla="*/ 0 h 1092162"/>
              <a:gd name="connsiteX2" fmla="*/ 1092162 w 1092162"/>
              <a:gd name="connsiteY2" fmla="*/ 546081 h 1092162"/>
              <a:gd name="connsiteX3" fmla="*/ 546081 w 1092162"/>
              <a:gd name="connsiteY3" fmla="*/ 1092162 h 1092162"/>
              <a:gd name="connsiteX4" fmla="*/ 0 w 1092162"/>
              <a:gd name="connsiteY4" fmla="*/ 546081 h 1092162"/>
              <a:gd name="connsiteX0" fmla="*/ 0 w 1092162"/>
              <a:gd name="connsiteY0" fmla="*/ 546081 h 1092162"/>
              <a:gd name="connsiteX1" fmla="*/ 546081 w 1092162"/>
              <a:gd name="connsiteY1" fmla="*/ 0 h 1092162"/>
              <a:gd name="connsiteX2" fmla="*/ 1092162 w 1092162"/>
              <a:gd name="connsiteY2" fmla="*/ 546081 h 1092162"/>
              <a:gd name="connsiteX3" fmla="*/ 546081 w 1092162"/>
              <a:gd name="connsiteY3" fmla="*/ 1092162 h 1092162"/>
              <a:gd name="connsiteX4" fmla="*/ 0 w 1092162"/>
              <a:gd name="connsiteY4" fmla="*/ 546081 h 1092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2162" h="1092162">
                <a:moveTo>
                  <a:pt x="0" y="546081"/>
                </a:moveTo>
                <a:cubicBezTo>
                  <a:pt x="0" y="244489"/>
                  <a:pt x="557527" y="0"/>
                  <a:pt x="546081" y="0"/>
                </a:cubicBezTo>
                <a:cubicBezTo>
                  <a:pt x="534635" y="0"/>
                  <a:pt x="1092162" y="244489"/>
                  <a:pt x="1092162" y="546081"/>
                </a:cubicBezTo>
                <a:cubicBezTo>
                  <a:pt x="1092162" y="847673"/>
                  <a:pt x="567586" y="1092162"/>
                  <a:pt x="546081" y="1092162"/>
                </a:cubicBezTo>
                <a:cubicBezTo>
                  <a:pt x="524576" y="1092162"/>
                  <a:pt x="0" y="847673"/>
                  <a:pt x="0" y="546081"/>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de-DE" sz="1400" b="0" i="0" u="none" strike="noStrike" kern="1200" cap="none" spc="0" normalizeH="0" baseline="0" noProof="0" dirty="0" err="1">
              <a:ln>
                <a:noFill/>
              </a:ln>
              <a:solidFill>
                <a:srgbClr val="6E6E6E"/>
              </a:solidFill>
              <a:effectLst/>
              <a:uLnTx/>
              <a:uFillTx/>
              <a:latin typeface="Trebuchet MS" panose="020B0603020202020204"/>
              <a:ea typeface="+mn-ea"/>
              <a:cs typeface="+mn-cs"/>
            </a:endParaRPr>
          </a:p>
        </p:txBody>
      </p:sp>
      <p:sp>
        <p:nvSpPr>
          <p:cNvPr id="83" name="Ellipse 79"/>
          <p:cNvSpPr/>
          <p:nvPr/>
        </p:nvSpPr>
        <p:spPr>
          <a:xfrm rot="18900000">
            <a:off x="8154531" y="3723514"/>
            <a:ext cx="642871" cy="1349582"/>
          </a:xfrm>
          <a:custGeom>
            <a:avLst/>
            <a:gdLst>
              <a:gd name="connsiteX0" fmla="*/ 0 w 1092161"/>
              <a:gd name="connsiteY0" fmla="*/ 546081 h 1092161"/>
              <a:gd name="connsiteX1" fmla="*/ 546081 w 1092161"/>
              <a:gd name="connsiteY1" fmla="*/ 0 h 1092161"/>
              <a:gd name="connsiteX2" fmla="*/ 1092162 w 1092161"/>
              <a:gd name="connsiteY2" fmla="*/ 546081 h 1092161"/>
              <a:gd name="connsiteX3" fmla="*/ 546081 w 1092161"/>
              <a:gd name="connsiteY3" fmla="*/ 1092162 h 1092161"/>
              <a:gd name="connsiteX4" fmla="*/ 0 w 1092161"/>
              <a:gd name="connsiteY4" fmla="*/ 546081 h 1092161"/>
              <a:gd name="connsiteX0" fmla="*/ 0 w 1092162"/>
              <a:gd name="connsiteY0" fmla="*/ 546081 h 1092162"/>
              <a:gd name="connsiteX1" fmla="*/ 546081 w 1092162"/>
              <a:gd name="connsiteY1" fmla="*/ 0 h 1092162"/>
              <a:gd name="connsiteX2" fmla="*/ 1092162 w 1092162"/>
              <a:gd name="connsiteY2" fmla="*/ 546081 h 1092162"/>
              <a:gd name="connsiteX3" fmla="*/ 546081 w 1092162"/>
              <a:gd name="connsiteY3" fmla="*/ 1092162 h 1092162"/>
              <a:gd name="connsiteX4" fmla="*/ 0 w 1092162"/>
              <a:gd name="connsiteY4" fmla="*/ 546081 h 1092162"/>
              <a:gd name="connsiteX0" fmla="*/ 0 w 1092162"/>
              <a:gd name="connsiteY0" fmla="*/ 546081 h 1092162"/>
              <a:gd name="connsiteX1" fmla="*/ 546081 w 1092162"/>
              <a:gd name="connsiteY1" fmla="*/ 0 h 1092162"/>
              <a:gd name="connsiteX2" fmla="*/ 1092162 w 1092162"/>
              <a:gd name="connsiteY2" fmla="*/ 546081 h 1092162"/>
              <a:gd name="connsiteX3" fmla="*/ 546081 w 1092162"/>
              <a:gd name="connsiteY3" fmla="*/ 1092162 h 1092162"/>
              <a:gd name="connsiteX4" fmla="*/ 0 w 1092162"/>
              <a:gd name="connsiteY4" fmla="*/ 546081 h 1092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2162" h="1092162">
                <a:moveTo>
                  <a:pt x="0" y="546081"/>
                </a:moveTo>
                <a:cubicBezTo>
                  <a:pt x="0" y="244489"/>
                  <a:pt x="557527" y="0"/>
                  <a:pt x="546081" y="0"/>
                </a:cubicBezTo>
                <a:cubicBezTo>
                  <a:pt x="534635" y="0"/>
                  <a:pt x="1092162" y="244489"/>
                  <a:pt x="1092162" y="546081"/>
                </a:cubicBezTo>
                <a:cubicBezTo>
                  <a:pt x="1092162" y="847673"/>
                  <a:pt x="567586" y="1092162"/>
                  <a:pt x="546081" y="1092162"/>
                </a:cubicBezTo>
                <a:cubicBezTo>
                  <a:pt x="524576" y="1092162"/>
                  <a:pt x="0" y="847673"/>
                  <a:pt x="0" y="546081"/>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de-DE" sz="1400" b="0" i="0" u="none" strike="noStrike" kern="1200" cap="none" spc="0" normalizeH="0" baseline="0" noProof="0" dirty="0" err="1">
              <a:ln>
                <a:noFill/>
              </a:ln>
              <a:solidFill>
                <a:srgbClr val="6E6E6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4513447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Inhaltsplatzhalter 7"/>
          <p:cNvSpPr>
            <a:spLocks noGrp="1"/>
          </p:cNvSpPr>
          <p:nvPr>
            <p:ph idx="1"/>
          </p:nvPr>
        </p:nvSpPr>
        <p:spPr>
          <a:xfrm>
            <a:off x="7156383" y="1270000"/>
            <a:ext cx="4622650" cy="5040313"/>
          </a:xfrm>
        </p:spPr>
        <p:txBody>
          <a:bodyPr/>
          <a:lstStyle/>
          <a:p>
            <a:pPr marL="722313" indent="-722313">
              <a:spcAft>
                <a:spcPts val="0"/>
              </a:spcAft>
            </a:pPr>
            <a:r>
              <a:rPr lang="de-DE" sz="2000" dirty="0" smtClean="0"/>
              <a:t>Fortschrittliche Unternehmenskultur</a:t>
            </a:r>
          </a:p>
          <a:p>
            <a:pPr marL="722313" indent="-722313">
              <a:spcAft>
                <a:spcPts val="0"/>
              </a:spcAft>
            </a:pPr>
            <a:endParaRPr lang="de-DE" sz="2000" dirty="0" smtClean="0"/>
          </a:p>
          <a:p>
            <a:pPr marL="1077913" defTabSz="1077913">
              <a:spcAft>
                <a:spcPts val="0"/>
              </a:spcAft>
            </a:pPr>
            <a:r>
              <a:rPr lang="de-DE" sz="2000" dirty="0" smtClean="0"/>
              <a:t>Intensive Karriere-Förderung</a:t>
            </a:r>
          </a:p>
          <a:p>
            <a:pPr marL="722313" indent="-722313">
              <a:spcAft>
                <a:spcPts val="0"/>
              </a:spcAft>
            </a:pPr>
            <a:endParaRPr lang="de-DE" sz="2000" dirty="0" smtClean="0"/>
          </a:p>
          <a:p>
            <a:pPr marL="722313" indent="-722313">
              <a:spcAft>
                <a:spcPts val="0"/>
              </a:spcAft>
            </a:pPr>
            <a:r>
              <a:rPr lang="de-DE" sz="2000" dirty="0" smtClean="0"/>
              <a:t>Interne fachliche Netzwerke</a:t>
            </a:r>
            <a:endParaRPr lang="de-DE" sz="2000" dirty="0"/>
          </a:p>
          <a:p>
            <a:pPr marL="722313" indent="-722313">
              <a:spcAft>
                <a:spcPts val="0"/>
              </a:spcAft>
            </a:pPr>
            <a:endParaRPr lang="de-DE" sz="2000" dirty="0" smtClean="0"/>
          </a:p>
          <a:p>
            <a:pPr marL="1077913">
              <a:spcAft>
                <a:spcPts val="0"/>
              </a:spcAft>
            </a:pPr>
            <a:r>
              <a:rPr lang="de-DE" sz="2000" dirty="0" smtClean="0"/>
              <a:t>Gesundheitsförderung</a:t>
            </a:r>
          </a:p>
          <a:p>
            <a:pPr>
              <a:spcAft>
                <a:spcPts val="0"/>
              </a:spcAft>
            </a:pPr>
            <a:endParaRPr lang="de-DE" sz="2000" dirty="0"/>
          </a:p>
          <a:p>
            <a:pPr>
              <a:spcAft>
                <a:spcPts val="0"/>
              </a:spcAft>
            </a:pPr>
            <a:r>
              <a:rPr lang="de-DE" sz="2000" dirty="0" smtClean="0"/>
              <a:t>Soziales Engagement</a:t>
            </a:r>
          </a:p>
          <a:p>
            <a:pPr>
              <a:spcAft>
                <a:spcPts val="0"/>
              </a:spcAft>
            </a:pPr>
            <a:endParaRPr lang="de-DE" sz="2000" dirty="0"/>
          </a:p>
          <a:p>
            <a:pPr marL="1077913">
              <a:spcAft>
                <a:spcPts val="0"/>
              </a:spcAft>
            </a:pPr>
            <a:r>
              <a:rPr lang="de-DE" sz="2000" dirty="0" smtClean="0"/>
              <a:t>Sport- und Freizeitaktionen</a:t>
            </a:r>
          </a:p>
          <a:p>
            <a:pPr>
              <a:spcAft>
                <a:spcPts val="0"/>
              </a:spcAft>
            </a:pPr>
            <a:endParaRPr lang="de-DE" sz="2000" dirty="0" smtClean="0"/>
          </a:p>
          <a:p>
            <a:pPr>
              <a:spcAft>
                <a:spcPts val="0"/>
              </a:spcAft>
            </a:pPr>
            <a:r>
              <a:rPr lang="de-DE" sz="2000" dirty="0" err="1"/>
              <a:t>Sabbatical</a:t>
            </a:r>
            <a:r>
              <a:rPr lang="de-DE" sz="2000" dirty="0"/>
              <a:t>-Modell</a:t>
            </a:r>
          </a:p>
          <a:p>
            <a:pPr>
              <a:spcAft>
                <a:spcPts val="0"/>
              </a:spcAft>
            </a:pPr>
            <a:endParaRPr lang="de-DE" sz="2000" dirty="0"/>
          </a:p>
        </p:txBody>
      </p:sp>
      <p:sp>
        <p:nvSpPr>
          <p:cNvPr id="12291" name="Titel 1"/>
          <p:cNvSpPr>
            <a:spLocks noGrp="1"/>
          </p:cNvSpPr>
          <p:nvPr>
            <p:ph type="title"/>
          </p:nvPr>
        </p:nvSpPr>
        <p:spPr/>
        <p:txBody>
          <a:bodyPr/>
          <a:lstStyle/>
          <a:p>
            <a:r>
              <a:rPr lang="en-US" dirty="0" smtClean="0"/>
              <a:t>Acando </a:t>
            </a:r>
            <a:r>
              <a:rPr lang="en-US" dirty="0" err="1" smtClean="0"/>
              <a:t>als</a:t>
            </a:r>
            <a:r>
              <a:rPr lang="en-US" dirty="0" smtClean="0"/>
              <a:t> </a:t>
            </a:r>
            <a:r>
              <a:rPr lang="en-US" dirty="0" err="1" smtClean="0"/>
              <a:t>Arbeitgeber</a:t>
            </a:r>
            <a:endParaRPr lang="de-DE" dirty="0" smtClean="0"/>
          </a:p>
        </p:txBody>
      </p:sp>
      <p:sp>
        <p:nvSpPr>
          <p:cNvPr id="24" name="Foliennummernplatzhalter 23"/>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E96D9689-5E11-428A-B226-64D3BA0ADF42}" type="slidenum">
              <a:rPr kumimoji="0" lang="sv-SE" sz="800" b="0" i="0" u="none" strike="noStrike" kern="1200" cap="none" spc="0" normalizeH="0" baseline="0" noProof="0" smtClean="0">
                <a:ln>
                  <a:noFill/>
                </a:ln>
                <a:solidFill>
                  <a:srgbClr val="3C3C3C">
                    <a:tint val="75000"/>
                  </a:srgbClr>
                </a:solidFill>
                <a:effectLst/>
                <a:uLnTx/>
                <a:uFillTx/>
                <a:latin typeface="Trebuchet MS" panose="020B0603020202020204"/>
                <a:ea typeface="+mn-ea"/>
                <a:cs typeface="+mn-cs"/>
              </a:rPr>
              <a:pPr marL="0" marR="0" lvl="0" indent="0" algn="ctr" defTabSz="914400" rtl="0" eaLnBrk="1" fontAlgn="base" latinLnBrk="0" hangingPunct="1">
                <a:lnSpc>
                  <a:spcPct val="100000"/>
                </a:lnSpc>
                <a:spcBef>
                  <a:spcPct val="0"/>
                </a:spcBef>
                <a:spcAft>
                  <a:spcPct val="0"/>
                </a:spcAft>
                <a:buClrTx/>
                <a:buSzTx/>
                <a:buFontTx/>
                <a:buNone/>
                <a:tabLst/>
                <a:defRPr/>
              </a:pPr>
              <a:t>15</a:t>
            </a:fld>
            <a:endParaRPr kumimoji="0" lang="sv-SE" sz="800" b="0" i="0" u="none" strike="noStrike" kern="1200" cap="none" spc="0" normalizeH="0" baseline="0" noProof="0" dirty="0">
              <a:ln>
                <a:noFill/>
              </a:ln>
              <a:solidFill>
                <a:srgbClr val="3C3C3C">
                  <a:tint val="75000"/>
                </a:srgbClr>
              </a:solidFill>
              <a:effectLst/>
              <a:uLnTx/>
              <a:uFillTx/>
              <a:latin typeface="Trebuchet MS" panose="020B0603020202020204"/>
              <a:ea typeface="+mn-ea"/>
              <a:cs typeface="+mn-cs"/>
            </a:endParaRPr>
          </a:p>
        </p:txBody>
      </p:sp>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1742" y="1269999"/>
            <a:ext cx="2161630" cy="4187789"/>
          </a:xfrm>
          <a:prstGeom prst="rect">
            <a:avLst/>
          </a:prstGeom>
          <a:effectLst>
            <a:outerShdw blurRad="50800" dist="38100" dir="2700000" algn="tl" rotWithShape="0">
              <a:prstClr val="black">
                <a:alpha val="40000"/>
              </a:prstClr>
            </a:outerShdw>
          </a:effectLst>
        </p:spPr>
      </p:pic>
      <p:pic>
        <p:nvPicPr>
          <p:cNvPr id="8" name="Grafik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088" y="1269999"/>
            <a:ext cx="2161630" cy="4187789"/>
          </a:xfrm>
          <a:prstGeom prst="rect">
            <a:avLst/>
          </a:prstGeom>
          <a:effectLst>
            <a:outerShdw blurRad="50800" dist="38100" dir="2700000" algn="tl" rotWithShape="0">
              <a:prstClr val="black">
                <a:alpha val="40000"/>
              </a:prstClr>
            </a:outerShdw>
          </a:effectLst>
        </p:spPr>
      </p:pic>
      <p:pic>
        <p:nvPicPr>
          <p:cNvPr id="2" name="Grafik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0320" y="1270000"/>
            <a:ext cx="540000" cy="540000"/>
          </a:xfrm>
          <a:prstGeom prst="rect">
            <a:avLst/>
          </a:prstGeom>
        </p:spPr>
      </p:pic>
      <p:pic>
        <p:nvPicPr>
          <p:cNvPr id="3" name="Grafik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64392" y="1977134"/>
            <a:ext cx="541992" cy="540000"/>
          </a:xfrm>
          <a:prstGeom prst="rect">
            <a:avLst/>
          </a:prstGeom>
        </p:spPr>
      </p:pic>
      <p:pic>
        <p:nvPicPr>
          <p:cNvPr id="5" name="Grafik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0320" y="2716882"/>
            <a:ext cx="540000" cy="540000"/>
          </a:xfrm>
          <a:prstGeom prst="rect">
            <a:avLst/>
          </a:prstGeom>
        </p:spPr>
      </p:pic>
      <p:pic>
        <p:nvPicPr>
          <p:cNvPr id="6" name="Grafik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64392" y="3437375"/>
            <a:ext cx="540000" cy="540000"/>
          </a:xfrm>
          <a:prstGeom prst="rect">
            <a:avLst/>
          </a:prstGeom>
        </p:spPr>
      </p:pic>
      <p:pic>
        <p:nvPicPr>
          <p:cNvPr id="9" name="Grafik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70320" y="4163764"/>
            <a:ext cx="540000" cy="540000"/>
          </a:xfrm>
          <a:prstGeom prst="rect">
            <a:avLst/>
          </a:prstGeom>
        </p:spPr>
      </p:pic>
      <p:pic>
        <p:nvPicPr>
          <p:cNvPr id="10" name="Grafik 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464392" y="4897616"/>
            <a:ext cx="541992" cy="540000"/>
          </a:xfrm>
          <a:prstGeom prst="rect">
            <a:avLst/>
          </a:prstGeom>
        </p:spPr>
      </p:pic>
      <p:pic>
        <p:nvPicPr>
          <p:cNvPr id="11" name="Grafik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70320" y="5629896"/>
            <a:ext cx="541992" cy="540000"/>
          </a:xfrm>
          <a:prstGeom prst="rect">
            <a:avLst/>
          </a:prstGeom>
        </p:spPr>
      </p:pic>
    </p:spTree>
    <p:extLst>
      <p:ext uri="{BB962C8B-B14F-4D97-AF65-F5344CB8AC3E}">
        <p14:creationId xmlns:p14="http://schemas.microsoft.com/office/powerpoint/2010/main" val="7831857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de-DE" dirty="0" smtClean="0"/>
              <a:t>Unsere </a:t>
            </a:r>
            <a:r>
              <a:rPr lang="de-DE" dirty="0" err="1" smtClean="0"/>
              <a:t>PRACTIcE</a:t>
            </a:r>
            <a:r>
              <a:rPr lang="de-DE" dirty="0" smtClean="0"/>
              <a:t> AREAS</a:t>
            </a:r>
            <a:endParaRPr lang="de-DE" dirty="0"/>
          </a:p>
        </p:txBody>
      </p:sp>
      <p:sp>
        <p:nvSpPr>
          <p:cNvPr id="2" name="Foliennummernplatzhalter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8F35CB8A-22DD-4279-9E9E-A49CDB5FBE56}" type="slidenum">
              <a:rPr kumimoji="0" lang="sv-SE" sz="800" b="0" i="0" u="none" strike="noStrike" kern="1200" cap="none" spc="0" normalizeH="0" baseline="0" noProof="0" smtClean="0">
                <a:ln>
                  <a:noFill/>
                </a:ln>
                <a:solidFill>
                  <a:prstClr val="black">
                    <a:tint val="75000"/>
                  </a:prstClr>
                </a:solidFill>
                <a:effectLst/>
                <a:uLnTx/>
                <a:uFillTx/>
                <a:latin typeface="Trebuchet MS" panose="020B0603020202020204"/>
                <a:ea typeface="+mn-ea"/>
                <a:cs typeface="+mn-cs"/>
              </a:rPr>
              <a:pPr marL="0" marR="0" lvl="0" indent="0" algn="ctr" defTabSz="914400" rtl="0" eaLnBrk="1" fontAlgn="base" latinLnBrk="0" hangingPunct="1">
                <a:lnSpc>
                  <a:spcPct val="100000"/>
                </a:lnSpc>
                <a:spcBef>
                  <a:spcPct val="0"/>
                </a:spcBef>
                <a:spcAft>
                  <a:spcPct val="0"/>
                </a:spcAft>
                <a:buClrTx/>
                <a:buSzTx/>
                <a:buFontTx/>
                <a:buNone/>
                <a:tabLst/>
                <a:defRPr/>
              </a:pPr>
              <a:t>16</a:t>
            </a:fld>
            <a:endParaRPr kumimoji="0" lang="sv-SE" sz="8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grpSp>
        <p:nvGrpSpPr>
          <p:cNvPr id="4" name="Gruppieren 3"/>
          <p:cNvGrpSpPr/>
          <p:nvPr/>
        </p:nvGrpSpPr>
        <p:grpSpPr>
          <a:xfrm>
            <a:off x="695325" y="1633685"/>
            <a:ext cx="6287007" cy="720000"/>
            <a:chOff x="695325" y="1633685"/>
            <a:chExt cx="6287007" cy="720000"/>
          </a:xfrm>
        </p:grpSpPr>
        <p:sp>
          <p:nvSpPr>
            <p:cNvPr id="11" name="Title 3"/>
            <p:cNvSpPr txBox="1">
              <a:spLocks/>
            </p:cNvSpPr>
            <p:nvPr/>
          </p:nvSpPr>
          <p:spPr>
            <a:xfrm>
              <a:off x="1654681" y="1633685"/>
              <a:ext cx="5327651" cy="720000"/>
            </a:xfrm>
            <a:prstGeom prst="rect">
              <a:avLst/>
            </a:prstGeom>
          </p:spPr>
          <p:txBody>
            <a:bodyPr anchor="ctr"/>
            <a:lstStyle>
              <a:lvl1pPr algn="l" defTabSz="914400" rtl="0" eaLnBrk="1" latinLnBrk="0" hangingPunct="1">
                <a:lnSpc>
                  <a:spcPct val="90000"/>
                </a:lnSpc>
                <a:spcBef>
                  <a:spcPct val="0"/>
                </a:spcBef>
                <a:buNone/>
                <a:defRPr sz="2400" kern="1200" cap="all" baseline="0">
                  <a:solidFill>
                    <a:schemeClr val="tx1"/>
                  </a:solidFill>
                  <a:latin typeface="+mj-lt"/>
                  <a:ea typeface="+mj-ea"/>
                  <a:cs typeface="+mj-cs"/>
                </a:defRPr>
              </a:lvl1pPr>
            </a:lstStyle>
            <a:p>
              <a:pPr marL="0" marR="0" lvl="0" indent="0" algn="l" defTabSz="914400" rtl="0" eaLnBrk="1" fontAlgn="base" latinLnBrk="0" hangingPunct="1">
                <a:lnSpc>
                  <a:spcPct val="90000"/>
                </a:lnSpc>
                <a:spcBef>
                  <a:spcPct val="0"/>
                </a:spcBef>
                <a:spcAft>
                  <a:spcPts val="800"/>
                </a:spcAft>
                <a:buClrTx/>
                <a:buSzTx/>
                <a:buFontTx/>
                <a:buNone/>
                <a:tabLst/>
                <a:defRPr/>
              </a:pPr>
              <a:r>
                <a:rPr kumimoji="0" lang="en-US" sz="1800" b="0" i="0" u="none" strike="noStrike" kern="1200" cap="all" spc="0" normalizeH="0" baseline="0" noProof="0" dirty="0" smtClean="0">
                  <a:ln>
                    <a:noFill/>
                  </a:ln>
                  <a:solidFill>
                    <a:srgbClr val="FF6C2F"/>
                  </a:solidFill>
                  <a:effectLst/>
                  <a:uLnTx/>
                  <a:uFillTx/>
                  <a:latin typeface="Trebuchet MS" panose="020B0603020202020204"/>
                  <a:ea typeface="+mj-ea"/>
                  <a:cs typeface="+mj-cs"/>
                </a:rPr>
                <a:t>Digital </a:t>
              </a:r>
              <a:r>
                <a:rPr kumimoji="0" lang="en-US" sz="1800" b="0" i="0" u="none" strike="noStrike" kern="1200" cap="all" spc="0" normalizeH="0" baseline="0" noProof="0" dirty="0">
                  <a:ln>
                    <a:noFill/>
                  </a:ln>
                  <a:solidFill>
                    <a:srgbClr val="FF6C2F"/>
                  </a:solidFill>
                  <a:effectLst/>
                  <a:uLnTx/>
                  <a:uFillTx/>
                  <a:latin typeface="Trebuchet MS" panose="020B0603020202020204"/>
                  <a:ea typeface="+mj-ea"/>
                  <a:cs typeface="+mj-cs"/>
                </a:rPr>
                <a:t>Strategy &amp; </a:t>
              </a:r>
              <a:r>
                <a:rPr kumimoji="0" lang="en-US" sz="1800" b="0" i="0" u="none" strike="noStrike" kern="1200" cap="all" spc="0" normalizeH="0" baseline="0" noProof="0" dirty="0" smtClean="0">
                  <a:ln>
                    <a:noFill/>
                  </a:ln>
                  <a:solidFill>
                    <a:srgbClr val="FF6C2F"/>
                  </a:solidFill>
                  <a:effectLst/>
                  <a:uLnTx/>
                  <a:uFillTx/>
                  <a:latin typeface="Trebuchet MS" panose="020B0603020202020204"/>
                  <a:ea typeface="+mj-ea"/>
                  <a:cs typeface="+mj-cs"/>
                </a:rPr>
                <a:t>Transformation</a:t>
              </a:r>
            </a:p>
            <a:p>
              <a:pPr marL="0" marR="0" lvl="0" indent="0" algn="l" defTabSz="914400" rtl="0" eaLnBrk="1" fontAlgn="base" latinLnBrk="0" hangingPunct="1">
                <a:lnSpc>
                  <a:spcPct val="90000"/>
                </a:lnSpc>
                <a:spcBef>
                  <a:spcPct val="0"/>
                </a:spcBef>
                <a:spcAft>
                  <a:spcPts val="800"/>
                </a:spcAft>
                <a:buClrTx/>
                <a:buSzTx/>
                <a:buFontTx/>
                <a:buNone/>
                <a:tabLst/>
                <a:defRPr/>
              </a:pPr>
              <a:r>
                <a:rPr kumimoji="0" lang="en-GB" sz="1800" b="0" i="0" u="none" strike="noStrike" kern="1200" cap="none" spc="0" normalizeH="0" baseline="0" noProof="0" dirty="0" err="1">
                  <a:ln>
                    <a:noFill/>
                  </a:ln>
                  <a:solidFill>
                    <a:srgbClr val="385988"/>
                  </a:solidFill>
                  <a:effectLst/>
                  <a:uLnTx/>
                  <a:uFillTx/>
                  <a:latin typeface="Trebuchet MS" panose="020B0603020202020204"/>
                  <a:ea typeface="+mj-ea"/>
                  <a:cs typeface="+mj-cs"/>
                </a:rPr>
                <a:t>Wie</a:t>
              </a:r>
              <a:r>
                <a:rPr kumimoji="0" lang="en-GB" sz="1800" b="0" i="0" u="none" strike="noStrike" kern="1200" cap="none" spc="0" normalizeH="0" baseline="0" noProof="0" dirty="0">
                  <a:ln>
                    <a:noFill/>
                  </a:ln>
                  <a:solidFill>
                    <a:srgbClr val="385988"/>
                  </a:solidFill>
                  <a:effectLst/>
                  <a:uLnTx/>
                  <a:uFillTx/>
                  <a:latin typeface="Trebuchet MS" panose="020B0603020202020204"/>
                  <a:ea typeface="+mj-ea"/>
                  <a:cs typeface="+mj-cs"/>
                </a:rPr>
                <a:t> </a:t>
              </a:r>
              <a:r>
                <a:rPr kumimoji="0" lang="en-GB" sz="1800" b="0" i="0" u="none" strike="noStrike" kern="1200" cap="none" spc="0" normalizeH="0" baseline="0" noProof="0" dirty="0" err="1">
                  <a:ln>
                    <a:noFill/>
                  </a:ln>
                  <a:solidFill>
                    <a:srgbClr val="385988"/>
                  </a:solidFill>
                  <a:effectLst/>
                  <a:uLnTx/>
                  <a:uFillTx/>
                  <a:latin typeface="Trebuchet MS" panose="020B0603020202020204"/>
                  <a:ea typeface="+mj-ea"/>
                  <a:cs typeface="+mj-cs"/>
                </a:rPr>
                <a:t>gestalte</a:t>
              </a:r>
              <a:r>
                <a:rPr kumimoji="0" lang="en-GB" sz="1800" b="0" i="0" u="none" strike="noStrike" kern="1200" cap="none" spc="0" normalizeH="0" baseline="0" noProof="0" dirty="0">
                  <a:ln>
                    <a:noFill/>
                  </a:ln>
                  <a:solidFill>
                    <a:srgbClr val="385988"/>
                  </a:solidFill>
                  <a:effectLst/>
                  <a:uLnTx/>
                  <a:uFillTx/>
                  <a:latin typeface="Trebuchet MS" panose="020B0603020202020204"/>
                  <a:ea typeface="+mj-ea"/>
                  <a:cs typeface="+mj-cs"/>
                </a:rPr>
                <a:t> </a:t>
              </a:r>
              <a:r>
                <a:rPr kumimoji="0" lang="en-GB" sz="1800" b="0" i="0" u="none" strike="noStrike" kern="1200" cap="none" spc="0" normalizeH="0" baseline="0" noProof="0" dirty="0" err="1">
                  <a:ln>
                    <a:noFill/>
                  </a:ln>
                  <a:solidFill>
                    <a:srgbClr val="385988"/>
                  </a:solidFill>
                  <a:effectLst/>
                  <a:uLnTx/>
                  <a:uFillTx/>
                  <a:latin typeface="Trebuchet MS" panose="020B0603020202020204"/>
                  <a:ea typeface="+mj-ea"/>
                  <a:cs typeface="+mj-cs"/>
                </a:rPr>
                <a:t>ich</a:t>
              </a:r>
              <a:r>
                <a:rPr kumimoji="0" lang="en-GB" sz="1800" b="0" i="0" u="none" strike="noStrike" kern="1200" cap="none" spc="0" normalizeH="0" baseline="0" noProof="0" dirty="0">
                  <a:ln>
                    <a:noFill/>
                  </a:ln>
                  <a:solidFill>
                    <a:srgbClr val="385988"/>
                  </a:solidFill>
                  <a:effectLst/>
                  <a:uLnTx/>
                  <a:uFillTx/>
                  <a:latin typeface="Trebuchet MS" panose="020B0603020202020204"/>
                  <a:ea typeface="+mj-ea"/>
                  <a:cs typeface="+mj-cs"/>
                </a:rPr>
                <a:t> die </a:t>
              </a:r>
              <a:r>
                <a:rPr kumimoji="0" lang="en-GB" sz="1800" b="0" i="0" u="none" strike="noStrike" kern="1200" cap="none" spc="0" normalizeH="0" baseline="0" noProof="0" dirty="0" err="1">
                  <a:ln>
                    <a:noFill/>
                  </a:ln>
                  <a:solidFill>
                    <a:srgbClr val="385988"/>
                  </a:solidFill>
                  <a:effectLst/>
                  <a:uLnTx/>
                  <a:uFillTx/>
                  <a:latin typeface="Trebuchet MS" panose="020B0603020202020204"/>
                  <a:ea typeface="+mj-ea"/>
                  <a:cs typeface="+mj-cs"/>
                </a:rPr>
                <a:t>digitale</a:t>
              </a:r>
              <a:r>
                <a:rPr kumimoji="0" lang="en-GB" sz="1800" b="0" i="0" u="none" strike="noStrike" kern="1200" cap="none" spc="0" normalizeH="0" baseline="0" noProof="0" dirty="0">
                  <a:ln>
                    <a:noFill/>
                  </a:ln>
                  <a:solidFill>
                    <a:srgbClr val="385988"/>
                  </a:solidFill>
                  <a:effectLst/>
                  <a:uLnTx/>
                  <a:uFillTx/>
                  <a:latin typeface="Trebuchet MS" panose="020B0603020202020204"/>
                  <a:ea typeface="+mj-ea"/>
                  <a:cs typeface="+mj-cs"/>
                </a:rPr>
                <a:t> </a:t>
              </a:r>
              <a:r>
                <a:rPr kumimoji="0" lang="en-GB" sz="1800" b="0" i="0" u="none" strike="noStrike" kern="1200" cap="none" spc="0" normalizeH="0" baseline="0" noProof="0" dirty="0" err="1">
                  <a:ln>
                    <a:noFill/>
                  </a:ln>
                  <a:solidFill>
                    <a:srgbClr val="385988"/>
                  </a:solidFill>
                  <a:effectLst/>
                  <a:uLnTx/>
                  <a:uFillTx/>
                  <a:latin typeface="Trebuchet MS" panose="020B0603020202020204"/>
                  <a:ea typeface="+mj-ea"/>
                  <a:cs typeface="+mj-cs"/>
                </a:rPr>
                <a:t>Zukunft</a:t>
              </a:r>
              <a:r>
                <a:rPr kumimoji="0" lang="en-GB" sz="1800" b="0" i="0" u="none" strike="noStrike" kern="1200" cap="none" spc="0" normalizeH="0" baseline="0" noProof="0" dirty="0" smtClean="0">
                  <a:ln>
                    <a:noFill/>
                  </a:ln>
                  <a:solidFill>
                    <a:srgbClr val="385988"/>
                  </a:solidFill>
                  <a:effectLst/>
                  <a:uLnTx/>
                  <a:uFillTx/>
                  <a:latin typeface="Trebuchet MS" panose="020B0603020202020204"/>
                  <a:ea typeface="+mj-ea"/>
                  <a:cs typeface="+mj-cs"/>
                </a:rPr>
                <a:t>?</a:t>
              </a:r>
              <a:endParaRPr kumimoji="0" lang="en-US" sz="2400" b="0" i="0" u="none" strike="noStrike" kern="1200" cap="all" spc="0" normalizeH="0" baseline="0" noProof="0" dirty="0">
                <a:ln>
                  <a:noFill/>
                </a:ln>
                <a:solidFill>
                  <a:srgbClr val="9B9B9B"/>
                </a:solidFill>
                <a:effectLst/>
                <a:uLnTx/>
                <a:uFillTx/>
                <a:latin typeface="Trebuchet MS" panose="020B0603020202020204"/>
                <a:ea typeface="+mj-ea"/>
                <a:cs typeface="+mj-cs"/>
              </a:endParaRPr>
            </a:p>
          </p:txBody>
        </p:sp>
        <p:pic>
          <p:nvPicPr>
            <p:cNvPr id="73" name="Grafik 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5325" y="1633685"/>
              <a:ext cx="720000" cy="720000"/>
            </a:xfrm>
            <a:prstGeom prst="rect">
              <a:avLst/>
            </a:prstGeom>
          </p:spPr>
        </p:pic>
      </p:grpSp>
      <p:grpSp>
        <p:nvGrpSpPr>
          <p:cNvPr id="5" name="Gruppieren 4"/>
          <p:cNvGrpSpPr/>
          <p:nvPr/>
        </p:nvGrpSpPr>
        <p:grpSpPr>
          <a:xfrm>
            <a:off x="3330800" y="2763669"/>
            <a:ext cx="6325990" cy="720000"/>
            <a:chOff x="3320167" y="2734889"/>
            <a:chExt cx="6325990" cy="720000"/>
          </a:xfrm>
        </p:grpSpPr>
        <p:sp>
          <p:nvSpPr>
            <p:cNvPr id="30" name="Title 3"/>
            <p:cNvSpPr txBox="1">
              <a:spLocks/>
            </p:cNvSpPr>
            <p:nvPr/>
          </p:nvSpPr>
          <p:spPr>
            <a:xfrm>
              <a:off x="4318506" y="2734889"/>
              <a:ext cx="5327651" cy="720000"/>
            </a:xfrm>
            <a:prstGeom prst="rect">
              <a:avLst/>
            </a:prstGeom>
          </p:spPr>
          <p:txBody>
            <a:bodyPr anchor="ctr"/>
            <a:lstStyle>
              <a:lvl1pPr algn="l" defTabSz="914400" rtl="0" eaLnBrk="1" latinLnBrk="0" hangingPunct="1">
                <a:lnSpc>
                  <a:spcPct val="90000"/>
                </a:lnSpc>
                <a:spcBef>
                  <a:spcPct val="0"/>
                </a:spcBef>
                <a:buNone/>
                <a:defRPr sz="2400" kern="1200" cap="all" baseline="0">
                  <a:solidFill>
                    <a:schemeClr val="tx1"/>
                  </a:solidFill>
                  <a:latin typeface="+mj-lt"/>
                  <a:ea typeface="+mj-ea"/>
                  <a:cs typeface="+mj-cs"/>
                </a:defRPr>
              </a:lvl1pPr>
            </a:lstStyle>
            <a:p>
              <a:pPr marL="0" marR="0" lvl="0" indent="0" algn="l" defTabSz="914400" rtl="0" eaLnBrk="1" fontAlgn="base" latinLnBrk="0" hangingPunct="1">
                <a:lnSpc>
                  <a:spcPct val="90000"/>
                </a:lnSpc>
                <a:spcBef>
                  <a:spcPct val="0"/>
                </a:spcBef>
                <a:spcAft>
                  <a:spcPts val="800"/>
                </a:spcAft>
                <a:buClrTx/>
                <a:buSzTx/>
                <a:buFontTx/>
                <a:buNone/>
                <a:tabLst/>
                <a:defRPr/>
              </a:pPr>
              <a:r>
                <a:rPr kumimoji="0" lang="en-US" sz="1800" b="0" i="0" u="none" strike="noStrike" kern="1200" cap="all" spc="0" normalizeH="0" baseline="0" noProof="0" dirty="0" smtClean="0">
                  <a:ln>
                    <a:noFill/>
                  </a:ln>
                  <a:solidFill>
                    <a:srgbClr val="FF6C2F"/>
                  </a:solidFill>
                  <a:effectLst/>
                  <a:uLnTx/>
                  <a:uFillTx/>
                  <a:latin typeface="Trebuchet MS" panose="020B0603020202020204"/>
                  <a:ea typeface="+mj-ea"/>
                  <a:cs typeface="+mj-cs"/>
                </a:rPr>
                <a:t>CUSTOMER </a:t>
              </a:r>
              <a:r>
                <a:rPr kumimoji="0" lang="en-US" sz="1800" b="0" i="0" u="none" strike="noStrike" kern="1200" cap="all" spc="0" normalizeH="0" baseline="0" noProof="0" dirty="0">
                  <a:ln>
                    <a:noFill/>
                  </a:ln>
                  <a:solidFill>
                    <a:srgbClr val="FF6C2F"/>
                  </a:solidFill>
                  <a:effectLst/>
                  <a:uLnTx/>
                  <a:uFillTx/>
                  <a:latin typeface="Trebuchet MS" panose="020B0603020202020204"/>
                  <a:ea typeface="+mj-ea"/>
                  <a:cs typeface="+mj-cs"/>
                </a:rPr>
                <a:t>EXPERIENCE &amp; </a:t>
              </a:r>
              <a:r>
                <a:rPr kumimoji="0" lang="en-US" sz="1800" b="0" i="0" u="none" strike="noStrike" kern="1200" cap="all" spc="0" normalizeH="0" baseline="0" noProof="0" dirty="0" smtClean="0">
                  <a:ln>
                    <a:noFill/>
                  </a:ln>
                  <a:solidFill>
                    <a:srgbClr val="FF6C2F"/>
                  </a:solidFill>
                  <a:effectLst/>
                  <a:uLnTx/>
                  <a:uFillTx/>
                  <a:latin typeface="Trebuchet MS" panose="020B0603020202020204"/>
                  <a:ea typeface="+mj-ea"/>
                  <a:cs typeface="+mj-cs"/>
                </a:rPr>
                <a:t>commerce</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GB" sz="1800" b="0" i="0" u="none" strike="noStrike" kern="1200" cap="none" spc="0" normalizeH="0" baseline="0" noProof="0" dirty="0" err="1">
                  <a:ln>
                    <a:noFill/>
                  </a:ln>
                  <a:solidFill>
                    <a:srgbClr val="385988"/>
                  </a:solidFill>
                  <a:effectLst/>
                  <a:uLnTx/>
                  <a:uFillTx/>
                  <a:latin typeface="Trebuchet MS"/>
                  <a:ea typeface="+mj-ea"/>
                  <a:cs typeface="+mj-cs"/>
                </a:rPr>
                <a:t>Wie</a:t>
              </a:r>
              <a:r>
                <a:rPr kumimoji="0" lang="en-GB" sz="1800" b="0" i="0" u="none" strike="noStrike" kern="1200" cap="none" spc="0" normalizeH="0" baseline="0" noProof="0" dirty="0">
                  <a:ln>
                    <a:noFill/>
                  </a:ln>
                  <a:solidFill>
                    <a:srgbClr val="385988"/>
                  </a:solidFill>
                  <a:effectLst/>
                  <a:uLnTx/>
                  <a:uFillTx/>
                  <a:latin typeface="Trebuchet MS"/>
                  <a:ea typeface="+mj-ea"/>
                  <a:cs typeface="+mj-cs"/>
                </a:rPr>
                <a:t> </a:t>
              </a:r>
              <a:r>
                <a:rPr kumimoji="0" lang="en-GB" sz="1800" b="0" i="0" u="none" strike="noStrike" kern="1200" cap="none" spc="0" normalizeH="0" baseline="0" noProof="0" dirty="0" err="1">
                  <a:ln>
                    <a:noFill/>
                  </a:ln>
                  <a:solidFill>
                    <a:srgbClr val="385988"/>
                  </a:solidFill>
                  <a:effectLst/>
                  <a:uLnTx/>
                  <a:uFillTx/>
                  <a:latin typeface="Trebuchet MS"/>
                  <a:ea typeface="+mj-ea"/>
                  <a:cs typeface="+mj-cs"/>
                </a:rPr>
                <a:t>begeistere</a:t>
              </a:r>
              <a:r>
                <a:rPr kumimoji="0" lang="en-GB" sz="1800" b="0" i="0" u="none" strike="noStrike" kern="1200" cap="none" spc="0" normalizeH="0" baseline="0" noProof="0" dirty="0">
                  <a:ln>
                    <a:noFill/>
                  </a:ln>
                  <a:solidFill>
                    <a:srgbClr val="385988"/>
                  </a:solidFill>
                  <a:effectLst/>
                  <a:uLnTx/>
                  <a:uFillTx/>
                  <a:latin typeface="Trebuchet MS"/>
                  <a:ea typeface="+mj-ea"/>
                  <a:cs typeface="+mj-cs"/>
                </a:rPr>
                <a:t> </a:t>
              </a:r>
              <a:r>
                <a:rPr kumimoji="0" lang="en-GB" sz="1800" b="0" i="0" u="none" strike="noStrike" kern="1200" cap="none" spc="0" normalizeH="0" baseline="0" noProof="0" dirty="0" err="1">
                  <a:ln>
                    <a:noFill/>
                  </a:ln>
                  <a:solidFill>
                    <a:srgbClr val="385988"/>
                  </a:solidFill>
                  <a:effectLst/>
                  <a:uLnTx/>
                  <a:uFillTx/>
                  <a:latin typeface="Trebuchet MS"/>
                  <a:ea typeface="+mj-ea"/>
                  <a:cs typeface="+mj-cs"/>
                </a:rPr>
                <a:t>ich</a:t>
              </a:r>
              <a:r>
                <a:rPr kumimoji="0" lang="en-GB" sz="1800" b="0" i="0" u="none" strike="noStrike" kern="1200" cap="none" spc="0" normalizeH="0" baseline="0" noProof="0" dirty="0">
                  <a:ln>
                    <a:noFill/>
                  </a:ln>
                  <a:solidFill>
                    <a:srgbClr val="385988"/>
                  </a:solidFill>
                  <a:effectLst/>
                  <a:uLnTx/>
                  <a:uFillTx/>
                  <a:latin typeface="Trebuchet MS"/>
                  <a:ea typeface="+mj-ea"/>
                  <a:cs typeface="+mj-cs"/>
                </a:rPr>
                <a:t> </a:t>
              </a:r>
              <a:r>
                <a:rPr kumimoji="0" lang="en-GB" sz="1800" b="0" i="0" u="none" strike="noStrike" kern="1200" cap="none" spc="0" normalizeH="0" baseline="0" noProof="0" dirty="0" err="1">
                  <a:ln>
                    <a:noFill/>
                  </a:ln>
                  <a:solidFill>
                    <a:srgbClr val="385988"/>
                  </a:solidFill>
                  <a:effectLst/>
                  <a:uLnTx/>
                  <a:uFillTx/>
                  <a:latin typeface="Trebuchet MS"/>
                  <a:ea typeface="+mj-ea"/>
                  <a:cs typeface="+mj-cs"/>
                </a:rPr>
                <a:t>Kunden</a:t>
              </a:r>
              <a:r>
                <a:rPr kumimoji="0" lang="en-GB" sz="1800" b="0" i="0" u="none" strike="noStrike" kern="1200" cap="none" spc="0" normalizeH="0" baseline="0" noProof="0" dirty="0" smtClean="0">
                  <a:ln>
                    <a:noFill/>
                  </a:ln>
                  <a:solidFill>
                    <a:srgbClr val="385988"/>
                  </a:solidFill>
                  <a:effectLst/>
                  <a:uLnTx/>
                  <a:uFillTx/>
                  <a:latin typeface="Trebuchet MS"/>
                  <a:ea typeface="+mj-ea"/>
                  <a:cs typeface="+mj-cs"/>
                </a:rPr>
                <a:t>?</a:t>
              </a:r>
              <a:endParaRPr kumimoji="0" lang="en-US" sz="2400" b="0" i="0" u="none" strike="noStrike" kern="1200" cap="all" spc="0" normalizeH="0" baseline="0" noProof="0" dirty="0">
                <a:ln>
                  <a:noFill/>
                </a:ln>
                <a:solidFill>
                  <a:srgbClr val="9B9B9B"/>
                </a:solidFill>
                <a:effectLst/>
                <a:uLnTx/>
                <a:uFillTx/>
                <a:latin typeface="Trebuchet MS" panose="020B0603020202020204"/>
                <a:ea typeface="+mj-ea"/>
                <a:cs typeface="+mj-cs"/>
              </a:endParaRPr>
            </a:p>
          </p:txBody>
        </p:sp>
        <p:pic>
          <p:nvPicPr>
            <p:cNvPr id="76" name="Grafik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20167" y="2734889"/>
              <a:ext cx="720000" cy="720000"/>
            </a:xfrm>
            <a:prstGeom prst="rect">
              <a:avLst/>
            </a:prstGeom>
          </p:spPr>
        </p:pic>
      </p:grpSp>
      <p:grpSp>
        <p:nvGrpSpPr>
          <p:cNvPr id="6" name="Gruppieren 5"/>
          <p:cNvGrpSpPr/>
          <p:nvPr/>
        </p:nvGrpSpPr>
        <p:grpSpPr>
          <a:xfrm>
            <a:off x="1273850" y="4012065"/>
            <a:ext cx="6301964" cy="720000"/>
            <a:chOff x="1135704" y="3945732"/>
            <a:chExt cx="6301964" cy="720000"/>
          </a:xfrm>
        </p:grpSpPr>
        <p:sp>
          <p:nvSpPr>
            <p:cNvPr id="79" name="Title 3"/>
            <p:cNvSpPr txBox="1">
              <a:spLocks/>
            </p:cNvSpPr>
            <p:nvPr/>
          </p:nvSpPr>
          <p:spPr>
            <a:xfrm>
              <a:off x="2110017" y="3945732"/>
              <a:ext cx="5327651" cy="720000"/>
            </a:xfrm>
            <a:prstGeom prst="rect">
              <a:avLst/>
            </a:prstGeom>
          </p:spPr>
          <p:txBody>
            <a:bodyPr anchor="ctr"/>
            <a:lstStyle>
              <a:lvl1pPr algn="l" defTabSz="914400" rtl="0" eaLnBrk="1" latinLnBrk="0" hangingPunct="1">
                <a:lnSpc>
                  <a:spcPct val="90000"/>
                </a:lnSpc>
                <a:spcBef>
                  <a:spcPct val="0"/>
                </a:spcBef>
                <a:buNone/>
                <a:defRPr sz="2400" kern="1200" cap="all" baseline="0">
                  <a:solidFill>
                    <a:schemeClr val="tx1"/>
                  </a:solidFill>
                  <a:latin typeface="+mj-lt"/>
                  <a:ea typeface="+mj-ea"/>
                  <a:cs typeface="+mj-cs"/>
                </a:defRPr>
              </a:lvl1pPr>
            </a:lstStyle>
            <a:p>
              <a:pPr marL="0" marR="0" lvl="0" indent="0" algn="l" defTabSz="914400" rtl="0" eaLnBrk="1" fontAlgn="base" latinLnBrk="0" hangingPunct="1">
                <a:lnSpc>
                  <a:spcPct val="90000"/>
                </a:lnSpc>
                <a:spcBef>
                  <a:spcPct val="0"/>
                </a:spcBef>
                <a:spcAft>
                  <a:spcPts val="800"/>
                </a:spcAft>
                <a:buClrTx/>
                <a:buSzTx/>
                <a:buFontTx/>
                <a:buNone/>
                <a:tabLst/>
                <a:defRPr/>
              </a:pPr>
              <a:r>
                <a:rPr kumimoji="0" lang="en-US" sz="1800" b="0" i="0" u="none" strike="noStrike" kern="1200" cap="all" spc="0" normalizeH="0" baseline="0" noProof="0" dirty="0" smtClean="0">
                  <a:ln>
                    <a:noFill/>
                  </a:ln>
                  <a:solidFill>
                    <a:srgbClr val="FF6C2F"/>
                  </a:solidFill>
                  <a:effectLst/>
                  <a:uLnTx/>
                  <a:uFillTx/>
                  <a:latin typeface="Trebuchet MS" panose="020B0603020202020204"/>
                  <a:ea typeface="+mj-ea"/>
                  <a:cs typeface="+mj-cs"/>
                </a:rPr>
                <a:t>DIGITAL </a:t>
              </a:r>
              <a:r>
                <a:rPr kumimoji="0" lang="en-US" sz="1800" b="0" i="0" u="none" strike="noStrike" kern="1200" cap="all" spc="0" normalizeH="0" baseline="0" noProof="0" dirty="0">
                  <a:ln>
                    <a:noFill/>
                  </a:ln>
                  <a:solidFill>
                    <a:srgbClr val="FF6C2F"/>
                  </a:solidFill>
                  <a:effectLst/>
                  <a:uLnTx/>
                  <a:uFillTx/>
                  <a:latin typeface="Trebuchet MS" panose="020B0603020202020204"/>
                  <a:ea typeface="+mj-ea"/>
                  <a:cs typeface="+mj-cs"/>
                </a:rPr>
                <a:t>WORKPLACE &amp; </a:t>
              </a:r>
              <a:r>
                <a:rPr kumimoji="0" lang="en-US" sz="1800" b="0" i="0" u="none" strike="noStrike" kern="1200" cap="all" spc="0" normalizeH="0" baseline="0" noProof="0" dirty="0" smtClean="0">
                  <a:ln>
                    <a:noFill/>
                  </a:ln>
                  <a:solidFill>
                    <a:srgbClr val="FF6C2F"/>
                  </a:solidFill>
                  <a:effectLst/>
                  <a:uLnTx/>
                  <a:uFillTx/>
                  <a:latin typeface="Trebuchet MS" panose="020B0603020202020204"/>
                  <a:ea typeface="+mj-ea"/>
                  <a:cs typeface="+mj-cs"/>
                </a:rPr>
                <a:t>COLLABORATION</a:t>
              </a:r>
            </a:p>
            <a:p>
              <a:pPr marL="0" marR="0" lvl="0" indent="0" algn="l" defTabSz="914400" rtl="0" eaLnBrk="1" fontAlgn="base" latinLnBrk="0" hangingPunct="1">
                <a:lnSpc>
                  <a:spcPct val="90000"/>
                </a:lnSpc>
                <a:spcBef>
                  <a:spcPct val="0"/>
                </a:spcBef>
                <a:spcAft>
                  <a:spcPts val="800"/>
                </a:spcAft>
                <a:buClrTx/>
                <a:buSzTx/>
                <a:buFontTx/>
                <a:buNone/>
                <a:tabLst/>
                <a:defRPr/>
              </a:pPr>
              <a:r>
                <a:rPr kumimoji="0" lang="en-GB" sz="1800" b="0" i="0" u="none" strike="noStrike" kern="1200" cap="none" spc="0" normalizeH="0" baseline="0" noProof="0" dirty="0" err="1">
                  <a:ln>
                    <a:noFill/>
                  </a:ln>
                  <a:solidFill>
                    <a:srgbClr val="385988"/>
                  </a:solidFill>
                  <a:effectLst/>
                  <a:uLnTx/>
                  <a:uFillTx/>
                  <a:latin typeface="Trebuchet MS" panose="020B0603020202020204"/>
                  <a:ea typeface="+mj-ea"/>
                  <a:cs typeface="+mj-cs"/>
                </a:rPr>
                <a:t>Wie</a:t>
              </a:r>
              <a:r>
                <a:rPr kumimoji="0" lang="en-GB" sz="1800" b="0" i="0" u="none" strike="noStrike" kern="1200" cap="none" spc="0" normalizeH="0" baseline="0" noProof="0" dirty="0">
                  <a:ln>
                    <a:noFill/>
                  </a:ln>
                  <a:solidFill>
                    <a:srgbClr val="385988"/>
                  </a:solidFill>
                  <a:effectLst/>
                  <a:uLnTx/>
                  <a:uFillTx/>
                  <a:latin typeface="Trebuchet MS" panose="020B0603020202020204"/>
                  <a:ea typeface="+mj-ea"/>
                  <a:cs typeface="+mj-cs"/>
                </a:rPr>
                <a:t> </a:t>
              </a:r>
              <a:r>
                <a:rPr kumimoji="0" lang="en-GB" sz="1800" b="0" i="0" u="none" strike="noStrike" kern="1200" cap="none" spc="0" normalizeH="0" baseline="0" noProof="0" dirty="0" err="1">
                  <a:ln>
                    <a:noFill/>
                  </a:ln>
                  <a:solidFill>
                    <a:srgbClr val="385988"/>
                  </a:solidFill>
                  <a:effectLst/>
                  <a:uLnTx/>
                  <a:uFillTx/>
                  <a:latin typeface="Trebuchet MS" panose="020B0603020202020204"/>
                  <a:ea typeface="+mj-ea"/>
                  <a:cs typeface="+mj-cs"/>
                </a:rPr>
                <a:t>arbeite</a:t>
              </a:r>
              <a:r>
                <a:rPr kumimoji="0" lang="en-GB" sz="1800" b="0" i="0" u="none" strike="noStrike" kern="1200" cap="none" spc="0" normalizeH="0" baseline="0" noProof="0" dirty="0">
                  <a:ln>
                    <a:noFill/>
                  </a:ln>
                  <a:solidFill>
                    <a:srgbClr val="385988"/>
                  </a:solidFill>
                  <a:effectLst/>
                  <a:uLnTx/>
                  <a:uFillTx/>
                  <a:latin typeface="Trebuchet MS" panose="020B0603020202020204"/>
                  <a:ea typeface="+mj-ea"/>
                  <a:cs typeface="+mj-cs"/>
                </a:rPr>
                <a:t> </a:t>
              </a:r>
              <a:r>
                <a:rPr kumimoji="0" lang="en-GB" sz="1800" b="0" i="0" u="none" strike="noStrike" kern="1200" cap="none" spc="0" normalizeH="0" baseline="0" noProof="0" dirty="0" err="1">
                  <a:ln>
                    <a:noFill/>
                  </a:ln>
                  <a:solidFill>
                    <a:srgbClr val="385988"/>
                  </a:solidFill>
                  <a:effectLst/>
                  <a:uLnTx/>
                  <a:uFillTx/>
                  <a:latin typeface="Trebuchet MS" panose="020B0603020202020204"/>
                  <a:ea typeface="+mj-ea"/>
                  <a:cs typeface="+mj-cs"/>
                </a:rPr>
                <a:t>ich</a:t>
              </a:r>
              <a:r>
                <a:rPr kumimoji="0" lang="en-GB" sz="1800" b="0" i="0" u="none" strike="noStrike" kern="1200" cap="none" spc="0" normalizeH="0" baseline="0" noProof="0" dirty="0">
                  <a:ln>
                    <a:noFill/>
                  </a:ln>
                  <a:solidFill>
                    <a:srgbClr val="385988"/>
                  </a:solidFill>
                  <a:effectLst/>
                  <a:uLnTx/>
                  <a:uFillTx/>
                  <a:latin typeface="Trebuchet MS" panose="020B0603020202020204"/>
                  <a:ea typeface="+mj-ea"/>
                  <a:cs typeface="+mj-cs"/>
                </a:rPr>
                <a:t> in der </a:t>
              </a:r>
              <a:r>
                <a:rPr kumimoji="0" lang="en-GB" sz="1800" b="0" i="0" u="none" strike="noStrike" kern="1200" cap="none" spc="0" normalizeH="0" baseline="0" noProof="0" dirty="0" err="1">
                  <a:ln>
                    <a:noFill/>
                  </a:ln>
                  <a:solidFill>
                    <a:srgbClr val="385988"/>
                  </a:solidFill>
                  <a:effectLst/>
                  <a:uLnTx/>
                  <a:uFillTx/>
                  <a:latin typeface="Trebuchet MS" panose="020B0603020202020204"/>
                  <a:ea typeface="+mj-ea"/>
                  <a:cs typeface="+mj-cs"/>
                </a:rPr>
                <a:t>Zukunft</a:t>
              </a:r>
              <a:r>
                <a:rPr kumimoji="0" lang="en-GB" sz="1800" b="0" i="0" u="none" strike="noStrike" kern="1200" cap="none" spc="0" normalizeH="0" baseline="0" noProof="0" dirty="0" smtClean="0">
                  <a:ln>
                    <a:noFill/>
                  </a:ln>
                  <a:solidFill>
                    <a:srgbClr val="385988"/>
                  </a:solidFill>
                  <a:effectLst/>
                  <a:uLnTx/>
                  <a:uFillTx/>
                  <a:latin typeface="Trebuchet MS" panose="020B0603020202020204"/>
                  <a:ea typeface="+mj-ea"/>
                  <a:cs typeface="+mj-cs"/>
                </a:rPr>
                <a:t>?</a:t>
              </a:r>
              <a:endParaRPr kumimoji="0" lang="en-US" sz="2400" b="0" i="0" u="none" strike="noStrike" kern="1200" cap="all" spc="0" normalizeH="0" baseline="0" noProof="0" dirty="0">
                <a:ln>
                  <a:noFill/>
                </a:ln>
                <a:solidFill>
                  <a:srgbClr val="9B9B9B"/>
                </a:solidFill>
                <a:effectLst/>
                <a:uLnTx/>
                <a:uFillTx/>
                <a:latin typeface="Trebuchet MS" panose="020B0603020202020204"/>
                <a:ea typeface="+mj-ea"/>
                <a:cs typeface="+mj-cs"/>
              </a:endParaRPr>
            </a:p>
          </p:txBody>
        </p:sp>
        <p:pic>
          <p:nvPicPr>
            <p:cNvPr id="80" name="Grafik 7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5704" y="3945732"/>
              <a:ext cx="720000" cy="720000"/>
            </a:xfrm>
            <a:prstGeom prst="rect">
              <a:avLst/>
            </a:prstGeom>
          </p:spPr>
        </p:pic>
      </p:grpSp>
      <p:grpSp>
        <p:nvGrpSpPr>
          <p:cNvPr id="7" name="Gruppieren 6"/>
          <p:cNvGrpSpPr/>
          <p:nvPr/>
        </p:nvGrpSpPr>
        <p:grpSpPr>
          <a:xfrm>
            <a:off x="5710604" y="4855381"/>
            <a:ext cx="6257648" cy="720000"/>
            <a:chOff x="5932765" y="4709858"/>
            <a:chExt cx="6257648" cy="720000"/>
          </a:xfrm>
        </p:grpSpPr>
        <p:sp>
          <p:nvSpPr>
            <p:cNvPr id="83" name="Title 3"/>
            <p:cNvSpPr txBox="1">
              <a:spLocks/>
            </p:cNvSpPr>
            <p:nvPr/>
          </p:nvSpPr>
          <p:spPr>
            <a:xfrm>
              <a:off x="6921479" y="4709858"/>
              <a:ext cx="5268934" cy="720000"/>
            </a:xfrm>
            <a:prstGeom prst="rect">
              <a:avLst/>
            </a:prstGeom>
          </p:spPr>
          <p:txBody>
            <a:bodyPr anchor="ctr"/>
            <a:lstStyle>
              <a:lvl1pPr algn="l" defTabSz="914400" rtl="0" eaLnBrk="1" latinLnBrk="0" hangingPunct="1">
                <a:lnSpc>
                  <a:spcPct val="90000"/>
                </a:lnSpc>
                <a:spcBef>
                  <a:spcPct val="0"/>
                </a:spcBef>
                <a:buNone/>
                <a:defRPr sz="2400" kern="1200" cap="all" baseline="0">
                  <a:solidFill>
                    <a:schemeClr val="tx1"/>
                  </a:solidFill>
                  <a:latin typeface="+mj-lt"/>
                  <a:ea typeface="+mj-ea"/>
                  <a:cs typeface="+mj-cs"/>
                </a:defRPr>
              </a:lvl1pPr>
            </a:lstStyle>
            <a:p>
              <a:pPr marL="0" marR="0" lvl="0" indent="0" algn="l" defTabSz="914400" rtl="0" eaLnBrk="1" fontAlgn="base" latinLnBrk="0" hangingPunct="1">
                <a:lnSpc>
                  <a:spcPct val="90000"/>
                </a:lnSpc>
                <a:spcBef>
                  <a:spcPct val="0"/>
                </a:spcBef>
                <a:spcAft>
                  <a:spcPts val="800"/>
                </a:spcAft>
                <a:buClrTx/>
                <a:buSzTx/>
                <a:buFontTx/>
                <a:buNone/>
                <a:tabLst/>
                <a:defRPr/>
              </a:pPr>
              <a:r>
                <a:rPr kumimoji="0" lang="en-US" sz="1800" b="0" i="0" u="none" strike="noStrike" kern="1200" cap="all" spc="0" normalizeH="0" baseline="0" noProof="0" dirty="0" smtClean="0">
                  <a:ln>
                    <a:noFill/>
                  </a:ln>
                  <a:solidFill>
                    <a:srgbClr val="FF6C2F"/>
                  </a:solidFill>
                  <a:effectLst/>
                  <a:uLnTx/>
                  <a:uFillTx/>
                  <a:latin typeface="Trebuchet MS" panose="020B0603020202020204"/>
                  <a:ea typeface="+mj-ea"/>
                  <a:cs typeface="+mj-cs"/>
                </a:rPr>
                <a:t>Digital </a:t>
              </a:r>
              <a:r>
                <a:rPr kumimoji="0" lang="en-US" sz="1800" b="0" i="0" u="none" strike="noStrike" kern="1200" cap="all" spc="0" normalizeH="0" baseline="0" noProof="0" dirty="0">
                  <a:ln>
                    <a:noFill/>
                  </a:ln>
                  <a:solidFill>
                    <a:srgbClr val="FF6C2F"/>
                  </a:solidFill>
                  <a:effectLst/>
                  <a:uLnTx/>
                  <a:uFillTx/>
                  <a:latin typeface="Trebuchet MS" panose="020B0603020202020204"/>
                  <a:ea typeface="+mj-ea"/>
                  <a:cs typeface="+mj-cs"/>
                </a:rPr>
                <a:t>Delivery Management &amp; </a:t>
              </a:r>
              <a:r>
                <a:rPr kumimoji="0" lang="en-US" sz="1800" b="0" i="0" u="none" strike="noStrike" kern="1200" cap="all" spc="0" normalizeH="0" baseline="0" noProof="0" dirty="0" smtClean="0">
                  <a:ln>
                    <a:noFill/>
                  </a:ln>
                  <a:solidFill>
                    <a:srgbClr val="FF6C2F"/>
                  </a:solidFill>
                  <a:effectLst/>
                  <a:uLnTx/>
                  <a:uFillTx/>
                  <a:latin typeface="Trebuchet MS" panose="020B0603020202020204"/>
                  <a:ea typeface="+mj-ea"/>
                  <a:cs typeface="+mj-cs"/>
                </a:rPr>
                <a:t>Services</a:t>
              </a:r>
            </a:p>
            <a:p>
              <a:pPr marL="0" marR="0" lvl="0" indent="0" algn="l" defTabSz="914400" rtl="0" eaLnBrk="1" fontAlgn="base" latinLnBrk="0" hangingPunct="1">
                <a:lnSpc>
                  <a:spcPct val="90000"/>
                </a:lnSpc>
                <a:spcBef>
                  <a:spcPct val="0"/>
                </a:spcBef>
                <a:spcAft>
                  <a:spcPts val="800"/>
                </a:spcAft>
                <a:buClrTx/>
                <a:buSzTx/>
                <a:buFontTx/>
                <a:buNone/>
                <a:tabLst/>
                <a:defRPr/>
              </a:pPr>
              <a:r>
                <a:rPr kumimoji="0" lang="en-GB" sz="1800" b="0" i="0" u="none" strike="noStrike" kern="1200" cap="none" spc="0" normalizeH="0" baseline="0" noProof="0" dirty="0" err="1">
                  <a:ln>
                    <a:noFill/>
                  </a:ln>
                  <a:solidFill>
                    <a:srgbClr val="385988"/>
                  </a:solidFill>
                  <a:effectLst/>
                  <a:uLnTx/>
                  <a:uFillTx/>
                  <a:latin typeface="Trebuchet MS" panose="020B0603020202020204"/>
                  <a:ea typeface="+mj-ea"/>
                  <a:cs typeface="+mj-cs"/>
                </a:rPr>
                <a:t>Wie</a:t>
              </a:r>
              <a:r>
                <a:rPr kumimoji="0" lang="en-GB" sz="1800" b="0" i="0" u="none" strike="noStrike" kern="1200" cap="none" spc="0" normalizeH="0" baseline="0" noProof="0" dirty="0">
                  <a:ln>
                    <a:noFill/>
                  </a:ln>
                  <a:solidFill>
                    <a:srgbClr val="385988"/>
                  </a:solidFill>
                  <a:effectLst/>
                  <a:uLnTx/>
                  <a:uFillTx/>
                  <a:latin typeface="Trebuchet MS" panose="020B0603020202020204"/>
                  <a:ea typeface="+mj-ea"/>
                  <a:cs typeface="+mj-cs"/>
                </a:rPr>
                <a:t> </a:t>
              </a:r>
              <a:r>
                <a:rPr kumimoji="0" lang="en-GB" sz="1800" b="0" i="0" u="none" strike="noStrike" kern="1200" cap="none" spc="0" normalizeH="0" baseline="0" noProof="0" dirty="0" err="1">
                  <a:ln>
                    <a:noFill/>
                  </a:ln>
                  <a:solidFill>
                    <a:srgbClr val="385988"/>
                  </a:solidFill>
                  <a:effectLst/>
                  <a:uLnTx/>
                  <a:uFillTx/>
                  <a:latin typeface="Trebuchet MS" panose="020B0603020202020204"/>
                  <a:ea typeface="+mj-ea"/>
                  <a:cs typeface="+mj-cs"/>
                </a:rPr>
                <a:t>arbeite</a:t>
              </a:r>
              <a:r>
                <a:rPr kumimoji="0" lang="en-GB" sz="1800" b="0" i="0" u="none" strike="noStrike" kern="1200" cap="none" spc="0" normalizeH="0" baseline="0" noProof="0" dirty="0">
                  <a:ln>
                    <a:noFill/>
                  </a:ln>
                  <a:solidFill>
                    <a:srgbClr val="385988"/>
                  </a:solidFill>
                  <a:effectLst/>
                  <a:uLnTx/>
                  <a:uFillTx/>
                  <a:latin typeface="Trebuchet MS" panose="020B0603020202020204"/>
                  <a:ea typeface="+mj-ea"/>
                  <a:cs typeface="+mj-cs"/>
                </a:rPr>
                <a:t> </a:t>
              </a:r>
              <a:r>
                <a:rPr kumimoji="0" lang="en-GB" sz="1800" b="0" i="0" u="none" strike="noStrike" kern="1200" cap="none" spc="0" normalizeH="0" baseline="0" noProof="0" dirty="0" err="1">
                  <a:ln>
                    <a:noFill/>
                  </a:ln>
                  <a:solidFill>
                    <a:srgbClr val="385988"/>
                  </a:solidFill>
                  <a:effectLst/>
                  <a:uLnTx/>
                  <a:uFillTx/>
                  <a:latin typeface="Trebuchet MS" panose="020B0603020202020204"/>
                  <a:ea typeface="+mj-ea"/>
                  <a:cs typeface="+mj-cs"/>
                </a:rPr>
                <a:t>ich</a:t>
              </a:r>
              <a:r>
                <a:rPr kumimoji="0" lang="en-GB" sz="1800" b="0" i="0" u="none" strike="noStrike" kern="1200" cap="none" spc="0" normalizeH="0" baseline="0" noProof="0" dirty="0">
                  <a:ln>
                    <a:noFill/>
                  </a:ln>
                  <a:solidFill>
                    <a:srgbClr val="385988"/>
                  </a:solidFill>
                  <a:effectLst/>
                  <a:uLnTx/>
                  <a:uFillTx/>
                  <a:latin typeface="Trebuchet MS" panose="020B0603020202020204"/>
                  <a:ea typeface="+mj-ea"/>
                  <a:cs typeface="+mj-cs"/>
                </a:rPr>
                <a:t> </a:t>
              </a:r>
              <a:r>
                <a:rPr kumimoji="0" lang="en-GB" sz="1800" b="0" i="0" u="none" strike="noStrike" kern="1200" cap="none" spc="0" normalizeH="0" baseline="0" noProof="0" dirty="0" err="1">
                  <a:ln>
                    <a:noFill/>
                  </a:ln>
                  <a:solidFill>
                    <a:srgbClr val="385988"/>
                  </a:solidFill>
                  <a:effectLst/>
                  <a:uLnTx/>
                  <a:uFillTx/>
                  <a:latin typeface="Trebuchet MS" panose="020B0603020202020204"/>
                  <a:ea typeface="+mj-ea"/>
                  <a:cs typeface="+mj-cs"/>
                </a:rPr>
                <a:t>effizienter</a:t>
              </a:r>
              <a:r>
                <a:rPr kumimoji="0" lang="en-GB" sz="1800" b="0" i="0" u="none" strike="noStrike" kern="1200" cap="none" spc="0" normalizeH="0" baseline="0" noProof="0" dirty="0" smtClean="0">
                  <a:ln>
                    <a:noFill/>
                  </a:ln>
                  <a:solidFill>
                    <a:srgbClr val="385988"/>
                  </a:solidFill>
                  <a:effectLst/>
                  <a:uLnTx/>
                  <a:uFillTx/>
                  <a:latin typeface="Trebuchet MS" panose="020B0603020202020204"/>
                  <a:ea typeface="+mj-ea"/>
                  <a:cs typeface="+mj-cs"/>
                </a:rPr>
                <a:t>?</a:t>
              </a:r>
              <a:endParaRPr kumimoji="0" lang="en-GB" sz="1800" b="0" i="0" u="none" strike="noStrike" kern="1200" cap="none" spc="0" normalizeH="0" baseline="0" noProof="0" dirty="0">
                <a:ln>
                  <a:noFill/>
                </a:ln>
                <a:solidFill>
                  <a:srgbClr val="385988"/>
                </a:solidFill>
                <a:effectLst/>
                <a:uLnTx/>
                <a:uFillTx/>
                <a:latin typeface="Trebuchet MS" panose="020B0603020202020204"/>
                <a:ea typeface="+mj-ea"/>
                <a:cs typeface="+mj-cs"/>
              </a:endParaRPr>
            </a:p>
          </p:txBody>
        </p:sp>
        <p:pic>
          <p:nvPicPr>
            <p:cNvPr id="84" name="Grafik 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32765" y="4709858"/>
              <a:ext cx="720000" cy="720000"/>
            </a:xfrm>
            <a:prstGeom prst="rect">
              <a:avLst/>
            </a:prstGeom>
          </p:spPr>
        </p:pic>
      </p:grpSp>
      <p:grpSp>
        <p:nvGrpSpPr>
          <p:cNvPr id="9" name="Gruppieren 8"/>
          <p:cNvGrpSpPr/>
          <p:nvPr/>
        </p:nvGrpSpPr>
        <p:grpSpPr>
          <a:xfrm>
            <a:off x="2110017" y="5589845"/>
            <a:ext cx="6212460" cy="720000"/>
            <a:chOff x="2110017" y="5589845"/>
            <a:chExt cx="6212460" cy="720000"/>
          </a:xfrm>
        </p:grpSpPr>
        <p:sp>
          <p:nvSpPr>
            <p:cNvPr id="91" name="Title 3"/>
            <p:cNvSpPr txBox="1">
              <a:spLocks/>
            </p:cNvSpPr>
            <p:nvPr/>
          </p:nvSpPr>
          <p:spPr>
            <a:xfrm>
              <a:off x="3098732" y="5589845"/>
              <a:ext cx="5223745" cy="720000"/>
            </a:xfrm>
            <a:prstGeom prst="rect">
              <a:avLst/>
            </a:prstGeom>
          </p:spPr>
          <p:txBody>
            <a:bodyPr anchor="ctr"/>
            <a:lstStyle>
              <a:lvl1pPr algn="l" defTabSz="914400" rtl="0" eaLnBrk="1" latinLnBrk="0" hangingPunct="1">
                <a:lnSpc>
                  <a:spcPct val="90000"/>
                </a:lnSpc>
                <a:spcBef>
                  <a:spcPct val="0"/>
                </a:spcBef>
                <a:buNone/>
                <a:defRPr sz="2400" kern="1200" cap="all" baseline="0">
                  <a:solidFill>
                    <a:schemeClr val="tx1"/>
                  </a:solidFill>
                  <a:latin typeface="+mj-lt"/>
                  <a:ea typeface="+mj-ea"/>
                  <a:cs typeface="+mj-cs"/>
                </a:defRPr>
              </a:lvl1pPr>
            </a:lstStyle>
            <a:p>
              <a:pPr marL="0" marR="0" lvl="0" indent="0" algn="l" defTabSz="914400" rtl="0" eaLnBrk="1" fontAlgn="base" latinLnBrk="0" hangingPunct="1">
                <a:lnSpc>
                  <a:spcPct val="90000"/>
                </a:lnSpc>
                <a:spcBef>
                  <a:spcPct val="0"/>
                </a:spcBef>
                <a:spcAft>
                  <a:spcPts val="800"/>
                </a:spcAft>
                <a:buClrTx/>
                <a:buSzTx/>
                <a:buFontTx/>
                <a:buNone/>
                <a:tabLst/>
                <a:defRPr/>
              </a:pPr>
              <a:r>
                <a:rPr kumimoji="0" lang="en-US" sz="1800" b="0" i="0" u="none" strike="noStrike" kern="1200" cap="all" spc="0" normalizeH="0" baseline="0" noProof="0" dirty="0" smtClean="0">
                  <a:ln>
                    <a:noFill/>
                  </a:ln>
                  <a:solidFill>
                    <a:srgbClr val="FF6C2F"/>
                  </a:solidFill>
                  <a:effectLst/>
                  <a:uLnTx/>
                  <a:uFillTx/>
                  <a:latin typeface="Trebuchet MS" panose="020B0603020202020204"/>
                  <a:ea typeface="+mj-ea"/>
                  <a:cs typeface="+mj-cs"/>
                </a:rPr>
                <a:t>smart Life</a:t>
              </a:r>
            </a:p>
            <a:p>
              <a:pPr marL="0" marR="0" lvl="0" indent="0" algn="l" defTabSz="914400" rtl="0" eaLnBrk="1" fontAlgn="base" latinLnBrk="0" hangingPunct="1">
                <a:lnSpc>
                  <a:spcPct val="90000"/>
                </a:lnSpc>
                <a:spcBef>
                  <a:spcPct val="0"/>
                </a:spcBef>
                <a:spcAft>
                  <a:spcPts val="800"/>
                </a:spcAft>
                <a:buClrTx/>
                <a:buSzTx/>
                <a:buFontTx/>
                <a:buNone/>
                <a:tabLst/>
                <a:defRPr/>
              </a:pPr>
              <a:r>
                <a:rPr kumimoji="0" lang="en-GB" sz="1800" b="0" i="0" u="none" strike="noStrike" kern="1200" cap="none" spc="0" normalizeH="0" baseline="0" noProof="0" dirty="0" err="1">
                  <a:ln>
                    <a:noFill/>
                  </a:ln>
                  <a:solidFill>
                    <a:srgbClr val="385988"/>
                  </a:solidFill>
                  <a:effectLst/>
                  <a:uLnTx/>
                  <a:uFillTx/>
                  <a:latin typeface="Trebuchet MS" panose="020B0603020202020204"/>
                  <a:ea typeface="+mj-ea"/>
                  <a:cs typeface="+mj-cs"/>
                </a:rPr>
                <a:t>Wie</a:t>
              </a:r>
              <a:r>
                <a:rPr kumimoji="0" lang="en-GB" sz="1800" b="0" i="0" u="none" strike="noStrike" kern="1200" cap="none" spc="0" normalizeH="0" baseline="0" noProof="0" dirty="0">
                  <a:ln>
                    <a:noFill/>
                  </a:ln>
                  <a:solidFill>
                    <a:srgbClr val="385988"/>
                  </a:solidFill>
                  <a:effectLst/>
                  <a:uLnTx/>
                  <a:uFillTx/>
                  <a:latin typeface="Trebuchet MS" panose="020B0603020202020204"/>
                  <a:ea typeface="+mj-ea"/>
                  <a:cs typeface="+mj-cs"/>
                </a:rPr>
                <a:t> </a:t>
              </a:r>
              <a:r>
                <a:rPr kumimoji="0" lang="en-GB" sz="1800" b="0" i="0" u="none" strike="noStrike" kern="1200" cap="none" spc="0" normalizeH="0" baseline="0" noProof="0" dirty="0" err="1">
                  <a:ln>
                    <a:noFill/>
                  </a:ln>
                  <a:solidFill>
                    <a:srgbClr val="385988"/>
                  </a:solidFill>
                  <a:effectLst/>
                  <a:uLnTx/>
                  <a:uFillTx/>
                  <a:latin typeface="Trebuchet MS" panose="020B0603020202020204"/>
                  <a:ea typeface="+mj-ea"/>
                  <a:cs typeface="+mj-cs"/>
                </a:rPr>
                <a:t>ändert</a:t>
              </a:r>
              <a:r>
                <a:rPr kumimoji="0" lang="en-GB" sz="1800" b="0" i="0" u="none" strike="noStrike" kern="1200" cap="none" spc="0" normalizeH="0" baseline="0" noProof="0" dirty="0">
                  <a:ln>
                    <a:noFill/>
                  </a:ln>
                  <a:solidFill>
                    <a:srgbClr val="385988"/>
                  </a:solidFill>
                  <a:effectLst/>
                  <a:uLnTx/>
                  <a:uFillTx/>
                  <a:latin typeface="Trebuchet MS" panose="020B0603020202020204"/>
                  <a:ea typeface="+mj-ea"/>
                  <a:cs typeface="+mj-cs"/>
                </a:rPr>
                <a:t> </a:t>
              </a:r>
              <a:r>
                <a:rPr kumimoji="0" lang="en-GB" sz="1800" b="0" i="0" u="none" strike="noStrike" kern="1200" cap="none" spc="0" normalizeH="0" baseline="0" noProof="0" dirty="0" err="1">
                  <a:ln>
                    <a:noFill/>
                  </a:ln>
                  <a:solidFill>
                    <a:srgbClr val="385988"/>
                  </a:solidFill>
                  <a:effectLst/>
                  <a:uLnTx/>
                  <a:uFillTx/>
                  <a:latin typeface="Trebuchet MS" panose="020B0603020202020204"/>
                  <a:ea typeface="+mj-ea"/>
                  <a:cs typeface="+mj-cs"/>
                </a:rPr>
                <a:t>sich</a:t>
              </a:r>
              <a:r>
                <a:rPr kumimoji="0" lang="en-GB" sz="1800" b="0" i="0" u="none" strike="noStrike" kern="1200" cap="none" spc="0" normalizeH="0" baseline="0" noProof="0" dirty="0">
                  <a:ln>
                    <a:noFill/>
                  </a:ln>
                  <a:solidFill>
                    <a:srgbClr val="385988"/>
                  </a:solidFill>
                  <a:effectLst/>
                  <a:uLnTx/>
                  <a:uFillTx/>
                  <a:latin typeface="Trebuchet MS" panose="020B0603020202020204"/>
                  <a:ea typeface="+mj-ea"/>
                  <a:cs typeface="+mj-cs"/>
                </a:rPr>
                <a:t> das </a:t>
              </a:r>
              <a:r>
                <a:rPr kumimoji="0" lang="en-GB" sz="1800" b="0" i="0" u="none" strike="noStrike" kern="1200" cap="none" spc="0" normalizeH="0" baseline="0" noProof="0" dirty="0" err="1">
                  <a:ln>
                    <a:noFill/>
                  </a:ln>
                  <a:solidFill>
                    <a:srgbClr val="385988"/>
                  </a:solidFill>
                  <a:effectLst/>
                  <a:uLnTx/>
                  <a:uFillTx/>
                  <a:latin typeface="Trebuchet MS" panose="020B0603020202020204"/>
                  <a:ea typeface="+mj-ea"/>
                  <a:cs typeface="+mj-cs"/>
                </a:rPr>
                <a:t>Leben</a:t>
              </a:r>
              <a:r>
                <a:rPr kumimoji="0" lang="en-GB" sz="1800" b="0" i="0" u="none" strike="noStrike" kern="1200" cap="none" spc="0" normalizeH="0" baseline="0" noProof="0" dirty="0">
                  <a:ln>
                    <a:noFill/>
                  </a:ln>
                  <a:solidFill>
                    <a:srgbClr val="385988"/>
                  </a:solidFill>
                  <a:effectLst/>
                  <a:uLnTx/>
                  <a:uFillTx/>
                  <a:latin typeface="Trebuchet MS" panose="020B0603020202020204"/>
                  <a:ea typeface="+mj-ea"/>
                  <a:cs typeface="+mj-cs"/>
                </a:rPr>
                <a:t> in </a:t>
              </a:r>
              <a:r>
                <a:rPr kumimoji="0" lang="en-GB" sz="1800" b="0" i="0" u="none" strike="noStrike" kern="1200" cap="none" spc="0" normalizeH="0" baseline="0" noProof="0" dirty="0" smtClean="0">
                  <a:ln>
                    <a:noFill/>
                  </a:ln>
                  <a:solidFill>
                    <a:srgbClr val="385988"/>
                  </a:solidFill>
                  <a:effectLst/>
                  <a:uLnTx/>
                  <a:uFillTx/>
                  <a:latin typeface="Trebuchet MS" panose="020B0603020202020204"/>
                  <a:ea typeface="+mj-ea"/>
                  <a:cs typeface="+mj-cs"/>
                </a:rPr>
                <a:t>der </a:t>
              </a:r>
              <a:r>
                <a:rPr kumimoji="0" lang="en-GB" sz="1800" b="0" i="0" u="none" strike="noStrike" kern="1200" cap="none" spc="0" normalizeH="0" baseline="0" noProof="0" dirty="0" err="1" smtClean="0">
                  <a:ln>
                    <a:noFill/>
                  </a:ln>
                  <a:solidFill>
                    <a:srgbClr val="385988"/>
                  </a:solidFill>
                  <a:effectLst/>
                  <a:uLnTx/>
                  <a:uFillTx/>
                  <a:latin typeface="Trebuchet MS" panose="020B0603020202020204"/>
                  <a:ea typeface="+mj-ea"/>
                  <a:cs typeface="+mj-cs"/>
                </a:rPr>
                <a:t>digitalen</a:t>
              </a:r>
              <a:r>
                <a:rPr kumimoji="0" lang="en-GB" sz="1800" b="0" i="0" u="none" strike="noStrike" kern="1200" cap="none" spc="0" normalizeH="0" baseline="0" noProof="0" dirty="0" smtClean="0">
                  <a:ln>
                    <a:noFill/>
                  </a:ln>
                  <a:solidFill>
                    <a:srgbClr val="385988"/>
                  </a:solidFill>
                  <a:effectLst/>
                  <a:uLnTx/>
                  <a:uFillTx/>
                  <a:latin typeface="Trebuchet MS" panose="020B0603020202020204"/>
                  <a:ea typeface="+mj-ea"/>
                  <a:cs typeface="+mj-cs"/>
                </a:rPr>
                <a:t> </a:t>
              </a:r>
              <a:r>
                <a:rPr kumimoji="0" lang="en-GB" sz="1800" b="0" i="0" u="none" strike="noStrike" kern="1200" cap="none" spc="0" normalizeH="0" baseline="0" noProof="0" dirty="0">
                  <a:ln>
                    <a:noFill/>
                  </a:ln>
                  <a:solidFill>
                    <a:srgbClr val="385988"/>
                  </a:solidFill>
                  <a:effectLst/>
                  <a:uLnTx/>
                  <a:uFillTx/>
                  <a:latin typeface="Trebuchet MS" panose="020B0603020202020204"/>
                  <a:ea typeface="+mj-ea"/>
                  <a:cs typeface="+mj-cs"/>
                </a:rPr>
                <a:t>Welt</a:t>
              </a:r>
              <a:r>
                <a:rPr kumimoji="0" lang="en-GB" sz="1800" b="0" i="0" u="none" strike="noStrike" kern="1200" cap="none" spc="0" normalizeH="0" baseline="0" noProof="0" dirty="0" smtClean="0">
                  <a:ln>
                    <a:noFill/>
                  </a:ln>
                  <a:solidFill>
                    <a:srgbClr val="385988"/>
                  </a:solidFill>
                  <a:effectLst/>
                  <a:uLnTx/>
                  <a:uFillTx/>
                  <a:latin typeface="Trebuchet MS" panose="020B0603020202020204"/>
                  <a:ea typeface="+mj-ea"/>
                  <a:cs typeface="+mj-cs"/>
                </a:rPr>
                <a:t>?</a:t>
              </a:r>
              <a:endParaRPr kumimoji="0" lang="en-GB" sz="1800" b="0" i="0" u="none" strike="noStrike" kern="1200" cap="none" spc="0" normalizeH="0" baseline="0" noProof="0" dirty="0">
                <a:ln>
                  <a:noFill/>
                </a:ln>
                <a:solidFill>
                  <a:srgbClr val="385988"/>
                </a:solidFill>
                <a:effectLst/>
                <a:uLnTx/>
                <a:uFillTx/>
                <a:latin typeface="Trebuchet MS" panose="020B0603020202020204"/>
                <a:ea typeface="+mj-ea"/>
                <a:cs typeface="+mj-cs"/>
              </a:endParaRPr>
            </a:p>
          </p:txBody>
        </p:sp>
        <p:pic>
          <p:nvPicPr>
            <p:cNvPr id="86" name="Grafik 8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10017" y="5589845"/>
              <a:ext cx="720000" cy="720000"/>
            </a:xfrm>
            <a:prstGeom prst="rect">
              <a:avLst/>
            </a:prstGeom>
          </p:spPr>
        </p:pic>
      </p:grpSp>
      <p:pic>
        <p:nvPicPr>
          <p:cNvPr id="19" name="Grafik 18"/>
          <p:cNvPicPr>
            <a:picLocks noChangeAspect="1"/>
          </p:cNvPicPr>
          <p:nvPr/>
        </p:nvPicPr>
        <p:blipFill rotWithShape="1">
          <a:blip r:embed="rId8">
            <a:extLst>
              <a:ext uri="{28A0092B-C50C-407E-A947-70E740481C1C}">
                <a14:useLocalDpi xmlns:a14="http://schemas.microsoft.com/office/drawing/2010/main" val="0"/>
              </a:ext>
            </a:extLst>
          </a:blip>
          <a:srcRect l="9079" t="21465" r="17901" b="5516"/>
          <a:stretch/>
        </p:blipFill>
        <p:spPr>
          <a:xfrm>
            <a:off x="8750454" y="-97847"/>
            <a:ext cx="3504547" cy="3504547"/>
          </a:xfrm>
          <a:prstGeom prst="ellipse">
            <a:avLst/>
          </a:prstGeom>
          <a:ln w="127000">
            <a:solidFill>
              <a:schemeClr val="bg1"/>
            </a:solidFill>
          </a:ln>
          <a:effectLst>
            <a:outerShdw blurRad="190500" dist="38100" dir="2700000" algn="tl" rotWithShape="0">
              <a:prstClr val="black">
                <a:alpha val="25000"/>
              </a:prstClr>
            </a:outerShdw>
          </a:effectLst>
        </p:spPr>
      </p:pic>
      <p:sp>
        <p:nvSpPr>
          <p:cNvPr id="20" name="Rechteck 19"/>
          <p:cNvSpPr/>
          <p:nvPr/>
        </p:nvSpPr>
        <p:spPr>
          <a:xfrm>
            <a:off x="9514820" y="1736455"/>
            <a:ext cx="1980268" cy="1015663"/>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ts val="600"/>
              </a:spcAft>
              <a:buClrTx/>
              <a:buSzTx/>
              <a:buFontTx/>
              <a:buNone/>
              <a:tabLst>
                <a:tab pos="446088" algn="l"/>
              </a:tabLst>
              <a:defRPr/>
            </a:pPr>
            <a:r>
              <a:rPr kumimoji="0" lang="de-DE" sz="2000" b="1" i="0" u="none" strike="noStrike" kern="1200" cap="all" spc="0" normalizeH="0" baseline="0" noProof="0" dirty="0" smtClean="0">
                <a:ln>
                  <a:noFill/>
                </a:ln>
                <a:solidFill>
                  <a:srgbClr val="FFFFFF"/>
                </a:solidFill>
                <a:effectLst/>
                <a:uLnTx/>
                <a:uFillTx/>
                <a:latin typeface="Trebuchet MS" panose="020B0603020202020204"/>
                <a:ea typeface="+mn-ea"/>
                <a:cs typeface="+mn-cs"/>
              </a:rPr>
              <a:t>Innovation in der digitalen Welt erleben</a:t>
            </a:r>
          </a:p>
        </p:txBody>
      </p:sp>
    </p:spTree>
    <p:extLst>
      <p:ext uri="{BB962C8B-B14F-4D97-AF65-F5344CB8AC3E}">
        <p14:creationId xmlns:p14="http://schemas.microsoft.com/office/powerpoint/2010/main" val="14619522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el 1"/>
          <p:cNvSpPr>
            <a:spLocks noGrp="1"/>
          </p:cNvSpPr>
          <p:nvPr>
            <p:ph type="title"/>
          </p:nvPr>
        </p:nvSpPr>
        <p:spPr/>
        <p:txBody>
          <a:bodyPr/>
          <a:lstStyle/>
          <a:p>
            <a:pPr eaLnBrk="1" hangingPunct="1"/>
            <a:r>
              <a:rPr lang="en-US" dirty="0" err="1" smtClean="0"/>
              <a:t>Unsere</a:t>
            </a:r>
            <a:r>
              <a:rPr lang="en-US" dirty="0" smtClean="0"/>
              <a:t> Partner</a:t>
            </a:r>
            <a:endParaRPr lang="de-DE" sz="1900" dirty="0"/>
          </a:p>
        </p:txBody>
      </p:sp>
      <p:sp>
        <p:nvSpPr>
          <p:cNvPr id="17" name="Foliennummernplatzhalter 16"/>
          <p:cNvSpPr>
            <a:spLocks noGrp="1"/>
          </p:cNvSpPr>
          <p:nvPr>
            <p:ph type="sldNum" sz="quarter" idx="4"/>
          </p:nvPr>
        </p:nvSpPr>
        <p:spPr>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E96D9689-5E11-428A-B226-64D3BA0ADF42}" type="slidenum">
              <a:rPr kumimoji="0" lang="sv-SE" sz="800" b="0" i="0" u="none" strike="noStrike" kern="1200" cap="none" spc="0" normalizeH="0" baseline="0" noProof="0" smtClean="0">
                <a:ln>
                  <a:noFill/>
                </a:ln>
                <a:solidFill>
                  <a:srgbClr val="3C3C3C">
                    <a:tint val="75000"/>
                  </a:srgbClr>
                </a:solidFill>
                <a:effectLst/>
                <a:uLnTx/>
                <a:uFillTx/>
                <a:latin typeface="Trebuchet MS" panose="020B0603020202020204"/>
                <a:ea typeface="+mn-ea"/>
                <a:cs typeface="+mn-cs"/>
              </a:rPr>
              <a:pPr marL="0" marR="0" lvl="0" indent="0" algn="ctr" defTabSz="914400" rtl="0" eaLnBrk="1" fontAlgn="base" latinLnBrk="0" hangingPunct="1">
                <a:lnSpc>
                  <a:spcPct val="100000"/>
                </a:lnSpc>
                <a:spcBef>
                  <a:spcPct val="0"/>
                </a:spcBef>
                <a:spcAft>
                  <a:spcPct val="0"/>
                </a:spcAft>
                <a:buClrTx/>
                <a:buSzTx/>
                <a:buFontTx/>
                <a:buNone/>
                <a:tabLst/>
                <a:defRPr/>
              </a:pPr>
              <a:t>17</a:t>
            </a:fld>
            <a:endParaRPr kumimoji="0" lang="sv-SE" sz="800" b="0" i="0" u="none" strike="noStrike" kern="1200" cap="none" spc="0" normalizeH="0" baseline="0" noProof="0" dirty="0">
              <a:ln>
                <a:noFill/>
              </a:ln>
              <a:solidFill>
                <a:srgbClr val="3C3C3C">
                  <a:tint val="75000"/>
                </a:srgbClr>
              </a:solidFill>
              <a:effectLst/>
              <a:uLnTx/>
              <a:uFillTx/>
              <a:latin typeface="Trebuchet MS" panose="020B0603020202020204"/>
              <a:ea typeface="+mn-ea"/>
              <a:cs typeface="+mn-cs"/>
            </a:endParaRPr>
          </a:p>
        </p:txBody>
      </p:sp>
      <p:pic>
        <p:nvPicPr>
          <p:cNvPr id="19" name="Picture 4"/>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1283977" y="5689523"/>
            <a:ext cx="2782198" cy="438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 descr="V:\Administration\Marketing\2_Arbeitsmaterial\Fremdlogos\Partner\K2identity_dunkelgrau.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701254" y="5425991"/>
            <a:ext cx="1223272" cy="701772"/>
          </a:xfrm>
          <a:prstGeom prst="rect">
            <a:avLst/>
          </a:prstGeom>
          <a:noFill/>
        </p:spPr>
      </p:pic>
      <p:pic>
        <p:nvPicPr>
          <p:cNvPr id="25" name="Picture 4" descr="Neptune Software"/>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900700" y="3460106"/>
            <a:ext cx="2514972" cy="15794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V:\Administration\Marketing\2_Arbeitsmaterial\Fremdlogos\Partner\Informatica\InformaticaLOGO-POS-Tagline-CMYK.png"/>
          <p:cNvPicPr>
            <a:picLocks noChangeAspect="1" noChangeArrowheads="1"/>
          </p:cNvPicPr>
          <p:nvPr/>
        </p:nvPicPr>
        <p:blipFill>
          <a:blip r:embed="rId6" cstate="print"/>
          <a:srcRect/>
          <a:stretch>
            <a:fillRect/>
          </a:stretch>
        </p:blipFill>
        <p:spPr bwMode="auto">
          <a:xfrm>
            <a:off x="6228592" y="5611364"/>
            <a:ext cx="1602924" cy="594557"/>
          </a:xfrm>
          <a:prstGeom prst="rect">
            <a:avLst/>
          </a:prstGeom>
          <a:noFill/>
        </p:spPr>
      </p:pic>
      <p:pic>
        <p:nvPicPr>
          <p:cNvPr id="28" name="Grafik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49506" y="1297960"/>
            <a:ext cx="2353693" cy="503017"/>
          </a:xfrm>
          <a:prstGeom prst="rect">
            <a:avLst/>
          </a:prstGeom>
        </p:spPr>
      </p:pic>
      <p:pic>
        <p:nvPicPr>
          <p:cNvPr id="29" name="Grafik 2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40091" y="2404923"/>
            <a:ext cx="2108833" cy="610924"/>
          </a:xfrm>
          <a:prstGeom prst="rect">
            <a:avLst/>
          </a:prstGeom>
        </p:spPr>
      </p:pic>
      <p:pic>
        <p:nvPicPr>
          <p:cNvPr id="30" name="Grafik 2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36389" y="1864812"/>
            <a:ext cx="2162467" cy="302855"/>
          </a:xfrm>
          <a:prstGeom prst="rect">
            <a:avLst/>
          </a:prstGeom>
        </p:spPr>
      </p:pic>
      <p:pic>
        <p:nvPicPr>
          <p:cNvPr id="31" name="Grafik 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25483" y="1250956"/>
            <a:ext cx="1374550" cy="550020"/>
          </a:xfrm>
          <a:prstGeom prst="rect">
            <a:avLst/>
          </a:prstGeom>
        </p:spPr>
      </p:pic>
      <p:pic>
        <p:nvPicPr>
          <p:cNvPr id="32" name="Grafik 3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615075" y="3839434"/>
            <a:ext cx="1395630" cy="930757"/>
          </a:xfrm>
          <a:prstGeom prst="rect">
            <a:avLst/>
          </a:prstGeom>
        </p:spPr>
      </p:pic>
      <p:pic>
        <p:nvPicPr>
          <p:cNvPr id="34" name="Grafik 3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93582" y="3379065"/>
            <a:ext cx="2098739" cy="482884"/>
          </a:xfrm>
          <a:prstGeom prst="rect">
            <a:avLst/>
          </a:prstGeom>
        </p:spPr>
      </p:pic>
      <p:pic>
        <p:nvPicPr>
          <p:cNvPr id="35" name="Picture 2" descr="V:\Administration\Marketing\2_Arbeitsmaterial\Fremdlogos\Partner\QlikView\Qlik.png"/>
          <p:cNvPicPr>
            <a:picLocks noChangeAspect="1" noChangeArrowheads="1"/>
          </p:cNvPicPr>
          <p:nvPr/>
        </p:nvPicPr>
        <p:blipFill>
          <a:blip r:embed="rId13" cstate="print"/>
          <a:srcRect l="6532" t="17464" r="13223" b="29959"/>
          <a:stretch>
            <a:fillRect/>
          </a:stretch>
        </p:blipFill>
        <p:spPr bwMode="auto">
          <a:xfrm>
            <a:off x="9312890" y="2864841"/>
            <a:ext cx="1601045" cy="550921"/>
          </a:xfrm>
          <a:prstGeom prst="rect">
            <a:avLst/>
          </a:prstGeom>
          <a:noFill/>
        </p:spPr>
      </p:pic>
      <p:pic>
        <p:nvPicPr>
          <p:cNvPr id="36" name="Picture 2" descr="V:\Administration\Marketing\2_Arbeitsmaterial\Fremdlogos\Partner\SAP\SAP-Logo.png"/>
          <p:cNvPicPr>
            <a:picLocks noChangeAspect="1" noChangeArrowheads="1"/>
          </p:cNvPicPr>
          <p:nvPr/>
        </p:nvPicPr>
        <p:blipFill>
          <a:blip r:embed="rId14" cstate="print"/>
          <a:srcRect/>
          <a:stretch>
            <a:fillRect/>
          </a:stretch>
        </p:blipFill>
        <p:spPr bwMode="auto">
          <a:xfrm>
            <a:off x="1042428" y="1549467"/>
            <a:ext cx="1273996" cy="630686"/>
          </a:xfrm>
          <a:prstGeom prst="rect">
            <a:avLst/>
          </a:prstGeom>
          <a:noFill/>
        </p:spPr>
      </p:pic>
      <p:pic>
        <p:nvPicPr>
          <p:cNvPr id="2" name="Grafik 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228592" y="2497630"/>
            <a:ext cx="1451775" cy="973559"/>
          </a:xfrm>
          <a:prstGeom prst="rect">
            <a:avLst/>
          </a:prstGeom>
        </p:spPr>
      </p:pic>
      <p:pic>
        <p:nvPicPr>
          <p:cNvPr id="18" name="Picture 2"/>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294507" y="4937432"/>
            <a:ext cx="1973609" cy="352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Grafik 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773695" y="3820009"/>
            <a:ext cx="2075811" cy="1544424"/>
          </a:xfrm>
          <a:prstGeom prst="rect">
            <a:avLst/>
          </a:prstGeom>
        </p:spPr>
      </p:pic>
    </p:spTree>
    <p:extLst>
      <p:ext uri="{BB962C8B-B14F-4D97-AF65-F5344CB8AC3E}">
        <p14:creationId xmlns:p14="http://schemas.microsoft.com/office/powerpoint/2010/main" val="42841897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el 1"/>
          <p:cNvSpPr>
            <a:spLocks noGrp="1"/>
          </p:cNvSpPr>
          <p:nvPr>
            <p:ph type="title"/>
          </p:nvPr>
        </p:nvSpPr>
        <p:spPr/>
        <p:txBody>
          <a:bodyPr/>
          <a:lstStyle/>
          <a:p>
            <a:pPr eaLnBrk="1" hangingPunct="1"/>
            <a:r>
              <a:rPr lang="en-US" dirty="0" err="1" smtClean="0"/>
              <a:t>Unsere</a:t>
            </a:r>
            <a:r>
              <a:rPr lang="en-US" dirty="0" smtClean="0"/>
              <a:t> </a:t>
            </a:r>
            <a:r>
              <a:rPr lang="en-US" dirty="0" err="1" smtClean="0"/>
              <a:t>Kunden</a:t>
            </a:r>
            <a:endParaRPr lang="de-DE" dirty="0"/>
          </a:p>
        </p:txBody>
      </p:sp>
      <p:sp>
        <p:nvSpPr>
          <p:cNvPr id="28" name="Foliennummernplatzhalter 27"/>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E96D9689-5E11-428A-B226-64D3BA0ADF42}" type="slidenum">
              <a:rPr kumimoji="0" lang="sv-SE" sz="800" b="0" i="0" u="none" strike="noStrike" kern="1200" cap="none" spc="0" normalizeH="0" baseline="0" noProof="0" smtClean="0">
                <a:ln>
                  <a:noFill/>
                </a:ln>
                <a:solidFill>
                  <a:srgbClr val="3C3C3C">
                    <a:tint val="75000"/>
                  </a:srgbClr>
                </a:solidFill>
                <a:effectLst/>
                <a:uLnTx/>
                <a:uFillTx/>
                <a:latin typeface="Trebuchet MS" panose="020B0603020202020204"/>
                <a:ea typeface="+mn-ea"/>
                <a:cs typeface="+mn-cs"/>
              </a:rPr>
              <a:pPr marL="0" marR="0" lvl="0" indent="0" algn="ctr" defTabSz="914400" rtl="0" eaLnBrk="1" fontAlgn="base" latinLnBrk="0" hangingPunct="1">
                <a:lnSpc>
                  <a:spcPct val="100000"/>
                </a:lnSpc>
                <a:spcBef>
                  <a:spcPct val="0"/>
                </a:spcBef>
                <a:spcAft>
                  <a:spcPct val="0"/>
                </a:spcAft>
                <a:buClrTx/>
                <a:buSzTx/>
                <a:buFontTx/>
                <a:buNone/>
                <a:tabLst/>
                <a:defRPr/>
              </a:pPr>
              <a:t>18</a:t>
            </a:fld>
            <a:endParaRPr kumimoji="0" lang="sv-SE" sz="800" b="0" i="0" u="none" strike="noStrike" kern="1200" cap="none" spc="0" normalizeH="0" baseline="0" noProof="0" dirty="0">
              <a:ln>
                <a:noFill/>
              </a:ln>
              <a:solidFill>
                <a:srgbClr val="3C3C3C">
                  <a:tint val="75000"/>
                </a:srgbClr>
              </a:solidFill>
              <a:effectLst/>
              <a:uLnTx/>
              <a:uFillTx/>
              <a:latin typeface="Trebuchet MS" panose="020B0603020202020204"/>
              <a:ea typeface="+mn-ea"/>
              <a:cs typeface="+mn-cs"/>
            </a:endParaRPr>
          </a:p>
        </p:txBody>
      </p:sp>
      <p:sp>
        <p:nvSpPr>
          <p:cNvPr id="61" name="Textfeld 60"/>
          <p:cNvSpPr txBox="1"/>
          <p:nvPr/>
        </p:nvSpPr>
        <p:spPr>
          <a:xfrm>
            <a:off x="9285585" y="5131159"/>
            <a:ext cx="1983985" cy="861770"/>
          </a:xfrm>
          <a:prstGeom prst="rect">
            <a:avLst/>
          </a:prstGeom>
          <a:noFill/>
        </p:spPr>
        <p:txBody>
          <a:bodyPr wrap="square" lIns="121917" tIns="60958" rIns="121917" bIns="60958" rtlCol="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1600" b="0" i="0" u="none" strike="noStrike" kern="1200" cap="none" spc="0" normalizeH="0" baseline="0" noProof="0" dirty="0">
                <a:ln>
                  <a:noFill/>
                </a:ln>
                <a:solidFill>
                  <a:srgbClr val="6E6E6E"/>
                </a:solidFill>
                <a:effectLst/>
                <a:uLnTx/>
                <a:uFillTx/>
                <a:latin typeface="Trebuchet MS" panose="020B0603020202020204"/>
                <a:ea typeface="+mn-ea"/>
                <a:cs typeface="+mn-cs"/>
              </a:rPr>
              <a:t>Retail </a:t>
            </a:r>
            <a:br>
              <a:rPr kumimoji="0" lang="de-DE" sz="1600" b="0" i="0" u="none" strike="noStrike" kern="1200" cap="none" spc="0" normalizeH="0" baseline="0" noProof="0" dirty="0">
                <a:ln>
                  <a:noFill/>
                </a:ln>
                <a:solidFill>
                  <a:srgbClr val="6E6E6E"/>
                </a:solidFill>
                <a:effectLst/>
                <a:uLnTx/>
                <a:uFillTx/>
                <a:latin typeface="Trebuchet MS" panose="020B0603020202020204"/>
                <a:ea typeface="+mn-ea"/>
                <a:cs typeface="+mn-cs"/>
              </a:rPr>
            </a:br>
            <a:r>
              <a:rPr kumimoji="0" lang="de-DE" sz="1600" b="0" i="0" u="none" strike="noStrike" kern="1200" cap="none" spc="0" normalizeH="0" baseline="0" noProof="0" dirty="0" err="1">
                <a:ln>
                  <a:noFill/>
                </a:ln>
                <a:solidFill>
                  <a:srgbClr val="6E6E6E"/>
                </a:solidFill>
                <a:effectLst/>
                <a:uLnTx/>
                <a:uFillTx/>
                <a:latin typeface="Trebuchet MS" panose="020B0603020202020204"/>
                <a:ea typeface="+mn-ea"/>
                <a:cs typeface="+mn-cs"/>
              </a:rPr>
              <a:t>Wholesale</a:t>
            </a:r>
            <a:r>
              <a:rPr kumimoji="0" lang="de-DE" sz="1600" b="0" i="0" u="none" strike="noStrike" kern="1200" cap="none" spc="0" normalizeH="0" baseline="0" noProof="0" dirty="0">
                <a:ln>
                  <a:noFill/>
                </a:ln>
                <a:solidFill>
                  <a:srgbClr val="6E6E6E"/>
                </a:solidFill>
                <a:effectLst/>
                <a:uLnTx/>
                <a:uFillTx/>
                <a:latin typeface="Trebuchet MS" panose="020B0603020202020204"/>
                <a:ea typeface="+mn-ea"/>
                <a:cs typeface="+mn-cs"/>
              </a:rPr>
              <a:t/>
            </a:r>
            <a:br>
              <a:rPr kumimoji="0" lang="de-DE" sz="1600" b="0" i="0" u="none" strike="noStrike" kern="1200" cap="none" spc="0" normalizeH="0" baseline="0" noProof="0" dirty="0">
                <a:ln>
                  <a:noFill/>
                </a:ln>
                <a:solidFill>
                  <a:srgbClr val="6E6E6E"/>
                </a:solidFill>
                <a:effectLst/>
                <a:uLnTx/>
                <a:uFillTx/>
                <a:latin typeface="Trebuchet MS" panose="020B0603020202020204"/>
                <a:ea typeface="+mn-ea"/>
                <a:cs typeface="+mn-cs"/>
              </a:rPr>
            </a:br>
            <a:r>
              <a:rPr kumimoji="0" lang="de-DE" sz="1600" b="0" i="0" u="none" strike="noStrike" kern="1200" cap="none" spc="0" normalizeH="0" baseline="0" noProof="0" dirty="0">
                <a:ln>
                  <a:noFill/>
                </a:ln>
                <a:solidFill>
                  <a:srgbClr val="6E6E6E"/>
                </a:solidFill>
                <a:effectLst/>
                <a:uLnTx/>
                <a:uFillTx/>
                <a:latin typeface="Trebuchet MS" panose="020B0603020202020204"/>
                <a:ea typeface="+mn-ea"/>
                <a:cs typeface="+mn-cs"/>
              </a:rPr>
              <a:t>E-Commerce</a:t>
            </a:r>
          </a:p>
        </p:txBody>
      </p:sp>
      <p:cxnSp>
        <p:nvCxnSpPr>
          <p:cNvPr id="38" name="Gerade Verbindung 37"/>
          <p:cNvCxnSpPr/>
          <p:nvPr/>
        </p:nvCxnSpPr>
        <p:spPr>
          <a:xfrm>
            <a:off x="682648" y="2648745"/>
            <a:ext cx="10800000" cy="0"/>
          </a:xfrm>
          <a:prstGeom prst="line">
            <a:avLst/>
          </a:prstGeom>
          <a:ln>
            <a:solidFill>
              <a:schemeClr val="accent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p:nvCxnSpPr>
        <p:spPr>
          <a:xfrm>
            <a:off x="682646" y="3629820"/>
            <a:ext cx="10800000" cy="0"/>
          </a:xfrm>
          <a:prstGeom prst="line">
            <a:avLst/>
          </a:prstGeom>
          <a:ln>
            <a:solidFill>
              <a:schemeClr val="accent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nvCxnSpPr>
        <p:spPr>
          <a:xfrm>
            <a:off x="709942" y="5010945"/>
            <a:ext cx="10800000" cy="51080"/>
          </a:xfrm>
          <a:prstGeom prst="line">
            <a:avLst/>
          </a:prstGeom>
          <a:ln>
            <a:solidFill>
              <a:schemeClr val="accent1">
                <a:lumMod val="90000"/>
              </a:schemeClr>
            </a:solidFill>
          </a:ln>
        </p:spPr>
        <p:style>
          <a:lnRef idx="1">
            <a:schemeClr val="accent1"/>
          </a:lnRef>
          <a:fillRef idx="0">
            <a:schemeClr val="accent1"/>
          </a:fillRef>
          <a:effectRef idx="0">
            <a:schemeClr val="accent1"/>
          </a:effectRef>
          <a:fontRef idx="minor">
            <a:schemeClr val="tx1"/>
          </a:fontRef>
        </p:style>
      </p:cxnSp>
      <p:sp>
        <p:nvSpPr>
          <p:cNvPr id="47" name="Textfeld 46"/>
          <p:cNvSpPr txBox="1"/>
          <p:nvPr/>
        </p:nvSpPr>
        <p:spPr>
          <a:xfrm>
            <a:off x="9285586" y="1676571"/>
            <a:ext cx="1983985" cy="615549"/>
          </a:xfrm>
          <a:prstGeom prst="rect">
            <a:avLst/>
          </a:prstGeom>
          <a:noFill/>
        </p:spPr>
        <p:txBody>
          <a:bodyPr wrap="square" lIns="121917" tIns="60958" rIns="121917" bIns="60958" rtlCol="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1600" b="0" i="0" u="none" strike="noStrike" kern="1200" cap="none" spc="0" normalizeH="0" baseline="0" noProof="0" dirty="0">
                <a:ln>
                  <a:noFill/>
                </a:ln>
                <a:solidFill>
                  <a:srgbClr val="6E6E6E"/>
                </a:solidFill>
                <a:effectLst/>
                <a:uLnTx/>
                <a:uFillTx/>
                <a:latin typeface="Trebuchet MS" panose="020B0603020202020204"/>
                <a:ea typeface="+mn-ea"/>
                <a:cs typeface="+mn-cs"/>
              </a:rPr>
              <a:t>Manufacturing Logistics</a:t>
            </a:r>
          </a:p>
        </p:txBody>
      </p:sp>
      <p:sp>
        <p:nvSpPr>
          <p:cNvPr id="50" name="Textfeld 49"/>
          <p:cNvSpPr txBox="1"/>
          <p:nvPr/>
        </p:nvSpPr>
        <p:spPr>
          <a:xfrm>
            <a:off x="9285586" y="2805531"/>
            <a:ext cx="1983985" cy="615549"/>
          </a:xfrm>
          <a:prstGeom prst="rect">
            <a:avLst/>
          </a:prstGeom>
          <a:noFill/>
        </p:spPr>
        <p:txBody>
          <a:bodyPr wrap="square" lIns="121917" tIns="60958" rIns="121917" bIns="60958" rtlCol="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1600" b="0" i="0" u="none" strike="noStrike" kern="1200" cap="none" spc="0" normalizeH="0" baseline="0" noProof="0" dirty="0">
                <a:ln>
                  <a:noFill/>
                </a:ln>
                <a:solidFill>
                  <a:srgbClr val="6E6E6E"/>
                </a:solidFill>
                <a:effectLst/>
                <a:uLnTx/>
                <a:uFillTx/>
                <a:latin typeface="Trebuchet MS" panose="020B0603020202020204"/>
                <a:ea typeface="+mn-ea"/>
                <a:cs typeface="+mn-cs"/>
              </a:rPr>
              <a:t>Utilities</a:t>
            </a:r>
            <a:br>
              <a:rPr kumimoji="0" lang="de-DE" sz="1600" b="0" i="0" u="none" strike="noStrike" kern="1200" cap="none" spc="0" normalizeH="0" baseline="0" noProof="0" dirty="0">
                <a:ln>
                  <a:noFill/>
                </a:ln>
                <a:solidFill>
                  <a:srgbClr val="6E6E6E"/>
                </a:solidFill>
                <a:effectLst/>
                <a:uLnTx/>
                <a:uFillTx/>
                <a:latin typeface="Trebuchet MS" panose="020B0603020202020204"/>
                <a:ea typeface="+mn-ea"/>
                <a:cs typeface="+mn-cs"/>
              </a:rPr>
            </a:br>
            <a:r>
              <a:rPr kumimoji="0" lang="de-DE" sz="1600" b="0" i="0" u="none" strike="noStrike" kern="1200" cap="none" spc="0" normalizeH="0" baseline="0" noProof="0" dirty="0" err="1">
                <a:ln>
                  <a:noFill/>
                </a:ln>
                <a:solidFill>
                  <a:srgbClr val="6E6E6E"/>
                </a:solidFill>
                <a:effectLst/>
                <a:uLnTx/>
                <a:uFillTx/>
                <a:latin typeface="Trebuchet MS" panose="020B0603020202020204"/>
                <a:ea typeface="+mn-ea"/>
                <a:cs typeface="+mn-cs"/>
              </a:rPr>
              <a:t>Telco</a:t>
            </a:r>
            <a:endParaRPr kumimoji="0" lang="de-DE" sz="1600" b="0" i="0" u="none" strike="noStrike" kern="1200" cap="none" spc="0" normalizeH="0" baseline="0" noProof="0" dirty="0">
              <a:ln>
                <a:noFill/>
              </a:ln>
              <a:solidFill>
                <a:srgbClr val="6E6E6E"/>
              </a:solidFill>
              <a:effectLst/>
              <a:uLnTx/>
              <a:uFillTx/>
              <a:latin typeface="Trebuchet MS" panose="020B0603020202020204"/>
              <a:ea typeface="+mn-ea"/>
              <a:cs typeface="+mn-cs"/>
            </a:endParaRPr>
          </a:p>
        </p:txBody>
      </p:sp>
      <p:sp>
        <p:nvSpPr>
          <p:cNvPr id="58" name="Textfeld 57"/>
          <p:cNvSpPr txBox="1"/>
          <p:nvPr/>
        </p:nvSpPr>
        <p:spPr>
          <a:xfrm>
            <a:off x="9285586" y="3897093"/>
            <a:ext cx="1983985" cy="861770"/>
          </a:xfrm>
          <a:prstGeom prst="rect">
            <a:avLst/>
          </a:prstGeom>
          <a:noFill/>
        </p:spPr>
        <p:txBody>
          <a:bodyPr wrap="square" lIns="121917" tIns="60958" rIns="121917" bIns="60958" rtlCol="0"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1600" b="0" i="0" u="none" strike="noStrike" kern="1200" cap="none" spc="0" normalizeH="0" baseline="0" noProof="0" dirty="0">
                <a:ln>
                  <a:noFill/>
                </a:ln>
                <a:solidFill>
                  <a:srgbClr val="6E6E6E"/>
                </a:solidFill>
                <a:effectLst/>
                <a:uLnTx/>
                <a:uFillTx/>
                <a:latin typeface="Trebuchet MS" panose="020B0603020202020204"/>
                <a:ea typeface="+mn-ea"/>
                <a:cs typeface="+mn-cs"/>
              </a:rPr>
              <a:t>Financial </a:t>
            </a:r>
            <a:br>
              <a:rPr kumimoji="0" lang="de-DE" sz="1600" b="0" i="0" u="none" strike="noStrike" kern="1200" cap="none" spc="0" normalizeH="0" baseline="0" noProof="0" dirty="0">
                <a:ln>
                  <a:noFill/>
                </a:ln>
                <a:solidFill>
                  <a:srgbClr val="6E6E6E"/>
                </a:solidFill>
                <a:effectLst/>
                <a:uLnTx/>
                <a:uFillTx/>
                <a:latin typeface="Trebuchet MS" panose="020B0603020202020204"/>
                <a:ea typeface="+mn-ea"/>
                <a:cs typeface="+mn-cs"/>
              </a:rPr>
            </a:br>
            <a:r>
              <a:rPr kumimoji="0" lang="de-DE" sz="1600" b="0" i="0" u="none" strike="noStrike" kern="1200" cap="none" spc="0" normalizeH="0" baseline="0" noProof="0" dirty="0">
                <a:ln>
                  <a:noFill/>
                </a:ln>
                <a:solidFill>
                  <a:srgbClr val="6E6E6E"/>
                </a:solidFill>
                <a:effectLst/>
                <a:uLnTx/>
                <a:uFillTx/>
                <a:latin typeface="Trebuchet MS" panose="020B0603020202020204"/>
                <a:ea typeface="+mn-ea"/>
                <a:cs typeface="+mn-cs"/>
              </a:rPr>
              <a:t>Services</a:t>
            </a:r>
            <a:br>
              <a:rPr kumimoji="0" lang="de-DE" sz="1600" b="0" i="0" u="none" strike="noStrike" kern="1200" cap="none" spc="0" normalizeH="0" baseline="0" noProof="0" dirty="0">
                <a:ln>
                  <a:noFill/>
                </a:ln>
                <a:solidFill>
                  <a:srgbClr val="6E6E6E"/>
                </a:solidFill>
                <a:effectLst/>
                <a:uLnTx/>
                <a:uFillTx/>
                <a:latin typeface="Trebuchet MS" panose="020B0603020202020204"/>
                <a:ea typeface="+mn-ea"/>
                <a:cs typeface="+mn-cs"/>
              </a:rPr>
            </a:br>
            <a:r>
              <a:rPr kumimoji="0" lang="de-DE" sz="1600" b="0" i="0" u="none" strike="noStrike" kern="1200" cap="none" spc="0" normalizeH="0" baseline="0" noProof="0" dirty="0">
                <a:ln>
                  <a:noFill/>
                </a:ln>
                <a:solidFill>
                  <a:srgbClr val="6E6E6E"/>
                </a:solidFill>
                <a:effectLst/>
                <a:uLnTx/>
                <a:uFillTx/>
                <a:latin typeface="Trebuchet MS" panose="020B0603020202020204"/>
                <a:ea typeface="+mn-ea"/>
                <a:cs typeface="+mn-cs"/>
              </a:rPr>
              <a:t>Media</a:t>
            </a:r>
          </a:p>
        </p:txBody>
      </p:sp>
      <p:pic>
        <p:nvPicPr>
          <p:cNvPr id="59" name="Picture 2" descr="http://www.unterwasserkamera.at/shop/catalog/images/manufacturers/Olympus_Logo___slogan.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348626" y="2183559"/>
            <a:ext cx="1170701" cy="390586"/>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http://upload.wikimedia.org/wikipedia/de/thumb/4/48/Vattenfall_logo.svg/800px-Vattenfall_logo.svg.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891101" y="2789846"/>
            <a:ext cx="1948699" cy="421459"/>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8" descr="http://www.telefonica.com/img/marcas/lgo_telefonica_at.png"/>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l="8999" r="8442"/>
          <a:stretch/>
        </p:blipFill>
        <p:spPr bwMode="auto">
          <a:xfrm>
            <a:off x="1378777" y="2677893"/>
            <a:ext cx="1675670" cy="674944"/>
          </a:xfrm>
          <a:prstGeom prst="rect">
            <a:avLst/>
          </a:prstGeom>
          <a:noFill/>
          <a:extLst>
            <a:ext uri="{909E8E84-426E-40DD-AFC4-6F175D3DCCD1}">
              <a14:hiddenFill xmlns:a14="http://schemas.microsoft.com/office/drawing/2010/main">
                <a:solidFill>
                  <a:srgbClr val="FFFFFF"/>
                </a:solidFill>
              </a14:hiddenFill>
            </a:ext>
          </a:extLst>
        </p:spPr>
      </p:pic>
      <p:pic>
        <p:nvPicPr>
          <p:cNvPr id="67" name="Grafik 66" descr="Xing_logo_svg.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86015" y="5809301"/>
            <a:ext cx="1167529" cy="462404"/>
          </a:xfrm>
          <a:prstGeom prst="rect">
            <a:avLst/>
          </a:prstGeom>
        </p:spPr>
      </p:pic>
      <p:pic>
        <p:nvPicPr>
          <p:cNvPr id="68" name="Picture 2" descr="V:\Administration\Marketing\2_Arbeitsmaterial\Fremdlogos\Firmen\Logos_low_res\Hamburg-Süd-nachher.jpg"/>
          <p:cNvPicPr>
            <a:picLocks noChangeAspect="1" noChangeArrowheads="1"/>
          </p:cNvPicPr>
          <p:nvPr/>
        </p:nvPicPr>
        <p:blipFill>
          <a:blip r:embed="rId7" cstate="print"/>
          <a:srcRect/>
          <a:stretch>
            <a:fillRect/>
          </a:stretch>
        </p:blipFill>
        <p:spPr bwMode="auto">
          <a:xfrm>
            <a:off x="2513261" y="1922545"/>
            <a:ext cx="1225486" cy="522032"/>
          </a:xfrm>
          <a:prstGeom prst="rect">
            <a:avLst/>
          </a:prstGeom>
          <a:noFill/>
        </p:spPr>
      </p:pic>
      <p:pic>
        <p:nvPicPr>
          <p:cNvPr id="69" name="Picture 2" descr="D:\Users\frst1de\Pictures\Airbus_logo_3D_Blue.jpg"/>
          <p:cNvPicPr>
            <a:picLocks noChangeAspect="1" noChangeArrowheads="1"/>
          </p:cNvPicPr>
          <p:nvPr/>
        </p:nvPicPr>
        <p:blipFill>
          <a:blip r:embed="rId8" cstate="print"/>
          <a:srcRect/>
          <a:stretch>
            <a:fillRect/>
          </a:stretch>
        </p:blipFill>
        <p:spPr bwMode="auto">
          <a:xfrm>
            <a:off x="7111156" y="1550515"/>
            <a:ext cx="1358818" cy="303859"/>
          </a:xfrm>
          <a:prstGeom prst="rect">
            <a:avLst/>
          </a:prstGeom>
          <a:noFill/>
        </p:spPr>
      </p:pic>
      <p:pic>
        <p:nvPicPr>
          <p:cNvPr id="70" name="Picture 2" descr="V:\Administration\Marketing\2_Arbeitsmaterial\Fremdlogos\Firmen\BMW_Logo.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0490" r="12969"/>
          <a:stretch/>
        </p:blipFill>
        <p:spPr bwMode="auto">
          <a:xfrm>
            <a:off x="4590716" y="1158394"/>
            <a:ext cx="801332" cy="775589"/>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4" descr="V:\Administration\Marketing\2_Arbeitsmaterial\Fremdlogos\Firmen\metro_group_logo.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50000"/>
          <a:stretch/>
        </p:blipFill>
        <p:spPr bwMode="auto">
          <a:xfrm>
            <a:off x="5044355" y="5343927"/>
            <a:ext cx="1926613" cy="20232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 descr="V:\Administration\Marketing\2_Arbeitsmaterial\Fremdlogos\Firmen\Deutsche_Post.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031517" y="1434754"/>
            <a:ext cx="779768" cy="779869"/>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8" descr="V:\Administration\Marketing\2_Arbeitsmaterial\Fremdlogos\Firmen\Deutsche_Telekom-Logo.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071898" y="3150261"/>
            <a:ext cx="1523891" cy="377213"/>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9" descr="V:\Administration\Marketing\2_Arbeitsmaterial\Fremdlogos\Firmen\logo_eha_rot_4c.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284289" y="3277537"/>
            <a:ext cx="852589" cy="232097"/>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13" descr="D:\Users\anga2de\Desktop\thGNJFUSN7.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24583" t="22807" r="10976" b="13551"/>
          <a:stretch/>
        </p:blipFill>
        <p:spPr bwMode="auto">
          <a:xfrm>
            <a:off x="814083" y="3101670"/>
            <a:ext cx="408324" cy="383149"/>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5" descr="D:\Users\anga2de\Desktop\thXKOVK70K.jp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29504" b="30669"/>
          <a:stretch/>
        </p:blipFill>
        <p:spPr bwMode="auto">
          <a:xfrm>
            <a:off x="7996523" y="2846357"/>
            <a:ext cx="946901" cy="377168"/>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19" descr="D:\Users\anga2de\Desktop\lossless-page1-591px-8Eck_3D_4c_05cm_tif.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37552" y="5184055"/>
            <a:ext cx="879669" cy="879782"/>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0" descr="D:\Users\anga2de\Desktop\wenco-logo.jp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t="27090"/>
          <a:stretch/>
        </p:blipFill>
        <p:spPr bwMode="auto">
          <a:xfrm>
            <a:off x="3088372" y="5158361"/>
            <a:ext cx="913412" cy="570145"/>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2" descr="D:\Users\anga2de\Desktop\181px-Lufthansa_Technik_Logo_svg.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327888" y="1308866"/>
            <a:ext cx="2065002" cy="387952"/>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3" descr="D:\Users\anga2de\Desktop\567px-BR_Dachmarke_svg.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335997" y="4461132"/>
            <a:ext cx="522664" cy="361394"/>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4" descr="D:\Users\anga2de\Desktop\200px-Tchibo_Logo_svg.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040551" y="5637564"/>
            <a:ext cx="724490" cy="681108"/>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5" descr="D:\Users\anga2de\Desktop\880px-Logo_DB_Schenker_svg.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407307" y="2197828"/>
            <a:ext cx="1469679" cy="288964"/>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6" descr="D:\Users\anga2de\Desktop\602px-Tegut…_svg.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729160" y="5733599"/>
            <a:ext cx="1392585" cy="652425"/>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7" descr="D:\Users\anga2de\Desktop\1024px-SpringerSBMLogo_svg.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6588191" y="3758556"/>
            <a:ext cx="1901362" cy="50511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8" descr="D:\Users\anga2de\Desktop\512px-Logo_Hamburg_Port_Authority_svg.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814084" y="1952064"/>
            <a:ext cx="903137" cy="388116"/>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6" descr="http://upload.wikimedia.org/wikipedia/de/thumb/7/73/Comdirect-Logo.svg/602px-Comdirect-Logo.svg.png"/>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751943" y="3782284"/>
            <a:ext cx="1464671" cy="32606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descr="D:\Users\anga2de\Desktop\vwsf_claim.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2791232" y="3902601"/>
            <a:ext cx="3023670" cy="334459"/>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6" descr="D:\Users\anga2de\Desktop\1024px-Mercedes-Benz_Bank_logo_svg.pn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039653" y="4463134"/>
            <a:ext cx="1983727" cy="430121"/>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18" descr="D:\Users\anga2de\Desktop\Germany_Trade_and_Invest_Logo_svg.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1840684" y="4395391"/>
            <a:ext cx="1737218" cy="457223"/>
          </a:xfrm>
          <a:prstGeom prst="rect">
            <a:avLst/>
          </a:prstGeom>
          <a:noFill/>
          <a:extLst>
            <a:ext uri="{909E8E84-426E-40DD-AFC4-6F175D3DCCD1}">
              <a14:hiddenFill xmlns:a14="http://schemas.microsoft.com/office/drawing/2010/main">
                <a:solidFill>
                  <a:srgbClr val="FFFFFF"/>
                </a:solidFill>
              </a14:hiddenFill>
            </a:ext>
          </a:extLst>
        </p:spPr>
      </p:pic>
      <p:pic>
        <p:nvPicPr>
          <p:cNvPr id="2" name="Grafik 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7407307" y="5988175"/>
            <a:ext cx="1198862" cy="330497"/>
          </a:xfrm>
          <a:prstGeom prst="rect">
            <a:avLst/>
          </a:prstGeom>
        </p:spPr>
      </p:pic>
      <p:pic>
        <p:nvPicPr>
          <p:cNvPr id="3" name="Grafik 2"/>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7561631" y="5135580"/>
            <a:ext cx="974421" cy="673721"/>
          </a:xfrm>
          <a:prstGeom prst="rect">
            <a:avLst/>
          </a:prstGeom>
        </p:spPr>
      </p:pic>
    </p:spTree>
    <p:extLst>
      <p:ext uri="{BB962C8B-B14F-4D97-AF65-F5344CB8AC3E}">
        <p14:creationId xmlns:p14="http://schemas.microsoft.com/office/powerpoint/2010/main" val="33497048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Projektbeispiele</a:t>
            </a:r>
          </a:p>
        </p:txBody>
      </p:sp>
      <p:sp>
        <p:nvSpPr>
          <p:cNvPr id="12" name="Textfeld 11"/>
          <p:cNvSpPr txBox="1"/>
          <p:nvPr/>
        </p:nvSpPr>
        <p:spPr>
          <a:xfrm>
            <a:off x="5634316" y="4694433"/>
            <a:ext cx="4380135" cy="1107996"/>
          </a:xfrm>
          <a:prstGeom prst="rect">
            <a:avLst/>
          </a:prstGeom>
          <a:noFill/>
        </p:spPr>
        <p:txBody>
          <a:bodyPr wrap="square" lIns="121908" tIns="60954" rIns="121908" bIns="60954" rtlCol="0">
            <a:spAutoFit/>
          </a:bodyPr>
          <a:lstStyle/>
          <a:p>
            <a:r>
              <a:rPr lang="de-DE" sz="1600" b="1" dirty="0">
                <a:solidFill>
                  <a:schemeClr val="tx2"/>
                </a:solidFill>
                <a:latin typeface="+mn-lt"/>
              </a:rPr>
              <a:t>Springer </a:t>
            </a:r>
            <a:r>
              <a:rPr lang="de-DE" sz="1600" b="1" dirty="0" err="1">
                <a:solidFill>
                  <a:schemeClr val="tx2"/>
                </a:solidFill>
                <a:latin typeface="+mn-lt"/>
              </a:rPr>
              <a:t>Science+Business</a:t>
            </a:r>
            <a:r>
              <a:rPr lang="de-DE" sz="1600" b="1" dirty="0">
                <a:solidFill>
                  <a:schemeClr val="accent1"/>
                </a:solidFill>
                <a:latin typeface="+mn-lt"/>
              </a:rPr>
              <a:t/>
            </a:r>
            <a:br>
              <a:rPr lang="de-DE" sz="1600" b="1" dirty="0">
                <a:solidFill>
                  <a:schemeClr val="accent1"/>
                </a:solidFill>
                <a:latin typeface="+mn-lt"/>
              </a:rPr>
            </a:br>
            <a:r>
              <a:rPr lang="de-DE" sz="1600" dirty="0">
                <a:solidFill>
                  <a:schemeClr val="accent3"/>
                </a:solidFill>
                <a:latin typeface="+mn-lt"/>
              </a:rPr>
              <a:t>Zugriffsverwaltung für alle Online-Inhalte</a:t>
            </a:r>
          </a:p>
          <a:p>
            <a:r>
              <a:rPr lang="de-DE" sz="1600" dirty="0">
                <a:solidFill>
                  <a:schemeClr val="accent3"/>
                </a:solidFill>
                <a:latin typeface="+mn-lt"/>
              </a:rPr>
              <a:t>auf Basis der Open-Source-Lösung</a:t>
            </a:r>
          </a:p>
          <a:p>
            <a:r>
              <a:rPr lang="de-DE" sz="1600" dirty="0" err="1">
                <a:solidFill>
                  <a:schemeClr val="accent3"/>
                </a:solidFill>
                <a:latin typeface="+mn-lt"/>
              </a:rPr>
              <a:t>OpenAM</a:t>
            </a:r>
            <a:r>
              <a:rPr lang="de-DE" sz="1600" dirty="0">
                <a:solidFill>
                  <a:schemeClr val="accent3"/>
                </a:solidFill>
                <a:latin typeface="+mn-lt"/>
              </a:rPr>
              <a:t> unseres Partners </a:t>
            </a:r>
            <a:r>
              <a:rPr lang="de-DE" sz="1600" dirty="0" err="1">
                <a:solidFill>
                  <a:schemeClr val="accent3"/>
                </a:solidFill>
                <a:latin typeface="+mn-lt"/>
              </a:rPr>
              <a:t>ForgeRock</a:t>
            </a:r>
            <a:endParaRPr lang="de-DE" sz="1600" dirty="0">
              <a:solidFill>
                <a:schemeClr val="accent3"/>
              </a:solidFill>
              <a:latin typeface="+mn-lt"/>
            </a:endParaRPr>
          </a:p>
        </p:txBody>
      </p:sp>
      <p:pic>
        <p:nvPicPr>
          <p:cNvPr id="3079" name="Picture 7" descr="V:\Administration\Marketing\2_Arbeitsmaterial\Fremdlogos\Firmen\Springer Science+Business.gif"/>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7607375" y="5836934"/>
            <a:ext cx="1770591" cy="451607"/>
          </a:xfrm>
          <a:prstGeom prst="rect">
            <a:avLst/>
          </a:prstGeom>
          <a:noFill/>
          <a:ln>
            <a:noFill/>
          </a:ln>
        </p:spPr>
      </p:pic>
      <p:sp>
        <p:nvSpPr>
          <p:cNvPr id="8" name="Textfeld 7"/>
          <p:cNvSpPr txBox="1"/>
          <p:nvPr/>
        </p:nvSpPr>
        <p:spPr>
          <a:xfrm>
            <a:off x="5999440" y="2916464"/>
            <a:ext cx="4580836" cy="1107996"/>
          </a:xfrm>
          <a:prstGeom prst="rect">
            <a:avLst/>
          </a:prstGeom>
          <a:noFill/>
        </p:spPr>
        <p:txBody>
          <a:bodyPr wrap="square" lIns="121908" tIns="60954" rIns="121908" bIns="60954" rtlCol="0">
            <a:spAutoFit/>
          </a:bodyPr>
          <a:lstStyle/>
          <a:p>
            <a:r>
              <a:rPr lang="de-DE" sz="1600" b="1" dirty="0" err="1">
                <a:solidFill>
                  <a:schemeClr val="tx2"/>
                </a:solidFill>
                <a:latin typeface="+mn-lt"/>
              </a:rPr>
              <a:t>Sutor</a:t>
            </a:r>
            <a:r>
              <a:rPr lang="de-DE" sz="1600" b="1" dirty="0">
                <a:solidFill>
                  <a:schemeClr val="tx2"/>
                </a:solidFill>
                <a:latin typeface="+mn-lt"/>
              </a:rPr>
              <a:t> Bank</a:t>
            </a:r>
            <a:br>
              <a:rPr lang="de-DE" sz="1600" b="1" dirty="0">
                <a:solidFill>
                  <a:schemeClr val="tx2"/>
                </a:solidFill>
                <a:latin typeface="+mn-lt"/>
              </a:rPr>
            </a:br>
            <a:r>
              <a:rPr lang="de-DE" sz="1600" dirty="0">
                <a:solidFill>
                  <a:schemeClr val="accent3"/>
                </a:solidFill>
                <a:latin typeface="+mn-lt"/>
              </a:rPr>
              <a:t>Einführung von Microsoft Dynamics CRM</a:t>
            </a:r>
          </a:p>
          <a:p>
            <a:r>
              <a:rPr lang="de-DE" sz="1600" dirty="0">
                <a:solidFill>
                  <a:schemeClr val="accent3"/>
                </a:solidFill>
                <a:latin typeface="+mn-lt"/>
              </a:rPr>
              <a:t>und Implementierung der Branchenlösung</a:t>
            </a:r>
          </a:p>
          <a:p>
            <a:r>
              <a:rPr lang="de-DE" sz="1600" dirty="0">
                <a:solidFill>
                  <a:schemeClr val="accent3"/>
                </a:solidFill>
                <a:latin typeface="+mn-lt"/>
              </a:rPr>
              <a:t>Acando CRM </a:t>
            </a:r>
            <a:r>
              <a:rPr lang="de-DE" sz="1600" dirty="0" err="1">
                <a:solidFill>
                  <a:schemeClr val="accent3"/>
                </a:solidFill>
                <a:latin typeface="+mn-lt"/>
              </a:rPr>
              <a:t>for</a:t>
            </a:r>
            <a:r>
              <a:rPr lang="de-DE" sz="1600" dirty="0">
                <a:solidFill>
                  <a:schemeClr val="accent3"/>
                </a:solidFill>
                <a:latin typeface="+mn-lt"/>
              </a:rPr>
              <a:t> Banking in nur zwei Monaten </a:t>
            </a:r>
          </a:p>
        </p:txBody>
      </p:sp>
      <p:pic>
        <p:nvPicPr>
          <p:cNvPr id="3081" name="Picture 9" descr="V:\Administration\Marketing\2_Arbeitsmaterial\Fremdlogos\Firmen\Logos_low_res\Logo_Sutor_Bank.jpg"/>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a:off x="8324358" y="4010763"/>
            <a:ext cx="1326039" cy="352984"/>
          </a:xfrm>
          <a:prstGeom prst="rect">
            <a:avLst/>
          </a:prstGeom>
          <a:noFill/>
          <a:ln>
            <a:noFill/>
          </a:ln>
        </p:spPr>
      </p:pic>
      <p:sp>
        <p:nvSpPr>
          <p:cNvPr id="9" name="Textfeld 8"/>
          <p:cNvSpPr txBox="1"/>
          <p:nvPr/>
        </p:nvSpPr>
        <p:spPr>
          <a:xfrm>
            <a:off x="5645815" y="1372115"/>
            <a:ext cx="5305667" cy="1107996"/>
          </a:xfrm>
          <a:prstGeom prst="rect">
            <a:avLst/>
          </a:prstGeom>
          <a:noFill/>
        </p:spPr>
        <p:txBody>
          <a:bodyPr wrap="square" lIns="121908" tIns="60954" rIns="121908" bIns="60954" rtlCol="0">
            <a:spAutoFit/>
          </a:bodyPr>
          <a:lstStyle/>
          <a:p>
            <a:r>
              <a:rPr lang="de-DE" sz="1600" b="1" dirty="0">
                <a:solidFill>
                  <a:schemeClr val="tx2"/>
                </a:solidFill>
                <a:latin typeface="+mn-lt"/>
              </a:rPr>
              <a:t>Evangelische Stiftung Alsterdorf</a:t>
            </a:r>
            <a:r>
              <a:rPr lang="de-DE" sz="1600" b="1" dirty="0">
                <a:solidFill>
                  <a:schemeClr val="accent1"/>
                </a:solidFill>
                <a:latin typeface="+mn-lt"/>
              </a:rPr>
              <a:t/>
            </a:r>
            <a:br>
              <a:rPr lang="de-DE" sz="1600" b="1" dirty="0">
                <a:solidFill>
                  <a:schemeClr val="accent1"/>
                </a:solidFill>
                <a:latin typeface="+mn-lt"/>
              </a:rPr>
            </a:br>
            <a:r>
              <a:rPr lang="de-DE" sz="1600" dirty="0">
                <a:solidFill>
                  <a:schemeClr val="accent3"/>
                </a:solidFill>
                <a:latin typeface="+mn-lt"/>
              </a:rPr>
              <a:t>Einführung von </a:t>
            </a:r>
            <a:r>
              <a:rPr lang="de-DE" sz="1600" dirty="0" err="1">
                <a:solidFill>
                  <a:schemeClr val="accent3"/>
                </a:solidFill>
                <a:latin typeface="+mn-lt"/>
              </a:rPr>
              <a:t>RelaFund</a:t>
            </a:r>
            <a:r>
              <a:rPr lang="de-DE" sz="1600" dirty="0">
                <a:solidFill>
                  <a:schemeClr val="accent3"/>
                </a:solidFill>
                <a:latin typeface="+mn-lt"/>
              </a:rPr>
              <a:t> – Acando CRM</a:t>
            </a:r>
          </a:p>
          <a:p>
            <a:r>
              <a:rPr lang="de-DE" sz="1600" dirty="0">
                <a:solidFill>
                  <a:schemeClr val="accent3"/>
                </a:solidFill>
                <a:latin typeface="+mn-lt"/>
              </a:rPr>
              <a:t>für ein systematisches und</a:t>
            </a:r>
          </a:p>
          <a:p>
            <a:r>
              <a:rPr lang="de-DE" sz="1600" dirty="0">
                <a:solidFill>
                  <a:schemeClr val="accent3"/>
                </a:solidFill>
                <a:latin typeface="+mn-lt"/>
              </a:rPr>
              <a:t>nachhaltiges Fundraising</a:t>
            </a:r>
          </a:p>
        </p:txBody>
      </p:sp>
      <p:pic>
        <p:nvPicPr>
          <p:cNvPr id="3082" name="Picture 10" descr="V:\Administration\Marketing\2_Arbeitsmaterial\Fremdlogos\Firmen\Logos_low_res\logoEvangelische_Stiftung_Alsterdorf_40637DE.gif"/>
          <p:cNvPicPr>
            <a:picLocks noChangeAspect="1" noChangeArrowheads="1"/>
          </p:cNvPicPr>
          <p:nvPr/>
        </p:nvPicPr>
        <p:blipFill>
          <a:blip r:embed="rId5" cstate="print"/>
          <a:stretch>
            <a:fillRect/>
          </a:stretch>
        </p:blipFill>
        <p:spPr bwMode="auto">
          <a:xfrm>
            <a:off x="8392527" y="2057258"/>
            <a:ext cx="1366154" cy="683167"/>
          </a:xfrm>
          <a:prstGeom prst="rect">
            <a:avLst/>
          </a:prstGeom>
          <a:noFill/>
          <a:ln>
            <a:noFill/>
          </a:ln>
        </p:spPr>
      </p:pic>
      <p:sp>
        <p:nvSpPr>
          <p:cNvPr id="13" name="Textfeld 12"/>
          <p:cNvSpPr txBox="1"/>
          <p:nvPr/>
        </p:nvSpPr>
        <p:spPr>
          <a:xfrm>
            <a:off x="814497" y="3225835"/>
            <a:ext cx="4319916" cy="1107996"/>
          </a:xfrm>
          <a:prstGeom prst="rect">
            <a:avLst/>
          </a:prstGeom>
          <a:noFill/>
        </p:spPr>
        <p:txBody>
          <a:bodyPr wrap="square" lIns="121908" tIns="60954" rIns="121908" bIns="60954" rtlCol="0">
            <a:spAutoFit/>
          </a:bodyPr>
          <a:lstStyle/>
          <a:p>
            <a:r>
              <a:rPr lang="de-DE" sz="1600" b="1" dirty="0" err="1">
                <a:solidFill>
                  <a:schemeClr val="tx2"/>
                </a:solidFill>
                <a:latin typeface="+mn-lt"/>
              </a:rPr>
              <a:t>Logwin</a:t>
            </a:r>
            <a:r>
              <a:rPr lang="de-DE" sz="1600" b="1" dirty="0">
                <a:solidFill>
                  <a:schemeClr val="accent1"/>
                </a:solidFill>
                <a:latin typeface="+mn-lt"/>
              </a:rPr>
              <a:t/>
            </a:r>
            <a:br>
              <a:rPr lang="de-DE" sz="1600" b="1" dirty="0">
                <a:solidFill>
                  <a:schemeClr val="accent1"/>
                </a:solidFill>
                <a:latin typeface="+mn-lt"/>
              </a:rPr>
            </a:br>
            <a:r>
              <a:rPr lang="de-DE" sz="1600" dirty="0">
                <a:solidFill>
                  <a:schemeClr val="accent3"/>
                </a:solidFill>
                <a:latin typeface="+mn-lt"/>
              </a:rPr>
              <a:t>Über 10 Jahre </a:t>
            </a:r>
            <a:r>
              <a:rPr lang="de-DE" sz="1600" dirty="0" err="1">
                <a:solidFill>
                  <a:schemeClr val="accent3"/>
                </a:solidFill>
                <a:latin typeface="+mn-lt"/>
              </a:rPr>
              <a:t>Application</a:t>
            </a:r>
            <a:r>
              <a:rPr lang="de-DE" sz="1600" dirty="0">
                <a:solidFill>
                  <a:schemeClr val="accent3"/>
                </a:solidFill>
                <a:latin typeface="+mn-lt"/>
              </a:rPr>
              <a:t> Management für</a:t>
            </a:r>
          </a:p>
          <a:p>
            <a:r>
              <a:rPr lang="de-DE" sz="1600" dirty="0">
                <a:solidFill>
                  <a:schemeClr val="accent3"/>
                </a:solidFill>
                <a:latin typeface="+mn-lt"/>
              </a:rPr>
              <a:t>die von Acando entwickelte Presselogistik-</a:t>
            </a:r>
          </a:p>
          <a:p>
            <a:r>
              <a:rPr lang="de-DE" sz="1600" dirty="0">
                <a:solidFill>
                  <a:schemeClr val="accent3"/>
                </a:solidFill>
                <a:latin typeface="+mn-lt"/>
              </a:rPr>
              <a:t>Software Passat</a:t>
            </a:r>
          </a:p>
        </p:txBody>
      </p:sp>
      <p:pic>
        <p:nvPicPr>
          <p:cNvPr id="1026" name="Picture 2"/>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3145457" y="3184339"/>
            <a:ext cx="1839806" cy="186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feld 10"/>
          <p:cNvSpPr txBox="1"/>
          <p:nvPr/>
        </p:nvSpPr>
        <p:spPr>
          <a:xfrm>
            <a:off x="518206" y="4797947"/>
            <a:ext cx="4297133" cy="1107996"/>
          </a:xfrm>
          <a:prstGeom prst="rect">
            <a:avLst/>
          </a:prstGeom>
          <a:noFill/>
        </p:spPr>
        <p:txBody>
          <a:bodyPr wrap="square" lIns="121908" tIns="60954" rIns="121908" bIns="60954" rtlCol="0">
            <a:spAutoFit/>
          </a:bodyPr>
          <a:lstStyle/>
          <a:p>
            <a:r>
              <a:rPr lang="de-DE" sz="1600" b="1" dirty="0">
                <a:solidFill>
                  <a:schemeClr val="tx2"/>
                </a:solidFill>
                <a:latin typeface="+mn-lt"/>
              </a:rPr>
              <a:t>Braunschweig IT</a:t>
            </a:r>
            <a:r>
              <a:rPr lang="de-DE" sz="1600" b="1" dirty="0">
                <a:solidFill>
                  <a:schemeClr val="accent1"/>
                </a:solidFill>
                <a:latin typeface="+mn-lt"/>
              </a:rPr>
              <a:t/>
            </a:r>
            <a:br>
              <a:rPr lang="de-DE" sz="1600" b="1" dirty="0">
                <a:solidFill>
                  <a:schemeClr val="accent1"/>
                </a:solidFill>
                <a:latin typeface="+mn-lt"/>
              </a:rPr>
            </a:br>
            <a:r>
              <a:rPr lang="de-DE" sz="1600" dirty="0">
                <a:solidFill>
                  <a:schemeClr val="accent3"/>
                </a:solidFill>
                <a:latin typeface="+mn-lt"/>
              </a:rPr>
              <a:t>Einführung und </a:t>
            </a:r>
            <a:r>
              <a:rPr lang="de-DE" sz="1600" dirty="0" err="1">
                <a:solidFill>
                  <a:schemeClr val="accent3"/>
                </a:solidFill>
                <a:latin typeface="+mn-lt"/>
              </a:rPr>
              <a:t>Outtasking</a:t>
            </a:r>
            <a:r>
              <a:rPr lang="de-DE" sz="1600" dirty="0">
                <a:solidFill>
                  <a:schemeClr val="accent3"/>
                </a:solidFill>
                <a:latin typeface="+mn-lt"/>
              </a:rPr>
              <a:t> von SAP</a:t>
            </a:r>
          </a:p>
          <a:p>
            <a:r>
              <a:rPr lang="de-DE" sz="1600" dirty="0" err="1">
                <a:solidFill>
                  <a:schemeClr val="accent3"/>
                </a:solidFill>
                <a:latin typeface="+mn-lt"/>
              </a:rPr>
              <a:t>NetWeaver</a:t>
            </a:r>
            <a:r>
              <a:rPr lang="de-DE" sz="1600" dirty="0">
                <a:solidFill>
                  <a:schemeClr val="accent3"/>
                </a:solidFill>
                <a:latin typeface="+mn-lt"/>
              </a:rPr>
              <a:t> </a:t>
            </a:r>
            <a:r>
              <a:rPr lang="de-DE" sz="1600" dirty="0" err="1">
                <a:solidFill>
                  <a:schemeClr val="accent3"/>
                </a:solidFill>
                <a:latin typeface="+mn-lt"/>
              </a:rPr>
              <a:t>Compliant</a:t>
            </a:r>
            <a:endParaRPr lang="de-DE" sz="1600" dirty="0">
              <a:solidFill>
                <a:schemeClr val="accent3"/>
              </a:solidFill>
              <a:latin typeface="+mn-lt"/>
            </a:endParaRPr>
          </a:p>
          <a:p>
            <a:r>
              <a:rPr lang="de-DE" sz="1600" dirty="0">
                <a:solidFill>
                  <a:schemeClr val="accent3"/>
                </a:solidFill>
                <a:latin typeface="+mn-lt"/>
              </a:rPr>
              <a:t>Identity Management</a:t>
            </a:r>
          </a:p>
        </p:txBody>
      </p:sp>
      <p:pic>
        <p:nvPicPr>
          <p:cNvPr id="1027" name="Picture 3"/>
          <p:cNvPicPr>
            <a:picLocks noChangeAspect="1" noChangeArrowheads="1"/>
          </p:cNvPicPr>
          <p:nvPr/>
        </p:nvPicPr>
        <p:blipFill>
          <a:blip r:embed="rId7" cstate="print">
            <a:extLst>
              <a:ext uri="{28A0092B-C50C-407E-A947-70E740481C1C}">
                <a14:useLocalDpi xmlns:a14="http://schemas.microsoft.com/office/drawing/2010/main"/>
              </a:ext>
            </a:extLst>
          </a:blip>
          <a:stretch>
            <a:fillRect/>
          </a:stretch>
        </p:blipFill>
        <p:spPr bwMode="auto">
          <a:xfrm>
            <a:off x="2847959" y="5510335"/>
            <a:ext cx="1967379" cy="3956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descr="V:\Administration\Marketing\2_Arbeitsmaterial\Fremdlogos\Firmen\Telefonica-Logo_300dpi.jpg"/>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3459695" y="1372115"/>
            <a:ext cx="1355642" cy="380460"/>
          </a:xfrm>
          <a:prstGeom prst="rect">
            <a:avLst/>
          </a:prstGeom>
          <a:noFill/>
          <a:ln>
            <a:noFill/>
          </a:ln>
        </p:spPr>
      </p:pic>
      <p:sp>
        <p:nvSpPr>
          <p:cNvPr id="27" name="Textfeld 26"/>
          <p:cNvSpPr txBox="1"/>
          <p:nvPr/>
        </p:nvSpPr>
        <p:spPr>
          <a:xfrm>
            <a:off x="518204" y="1570360"/>
            <a:ext cx="4319916" cy="1107996"/>
          </a:xfrm>
          <a:prstGeom prst="rect">
            <a:avLst/>
          </a:prstGeom>
          <a:noFill/>
        </p:spPr>
        <p:txBody>
          <a:bodyPr wrap="square" lIns="121908" tIns="60954" rIns="121908" bIns="60954" rtlCol="0">
            <a:spAutoFit/>
          </a:bodyPr>
          <a:lstStyle/>
          <a:p>
            <a:r>
              <a:rPr lang="de-DE" sz="1600" b="1" dirty="0" err="1">
                <a:solidFill>
                  <a:schemeClr val="tx2"/>
                </a:solidFill>
                <a:latin typeface="+mn-lt"/>
              </a:rPr>
              <a:t>Telefónica</a:t>
            </a:r>
            <a:r>
              <a:rPr lang="de-DE" sz="1600" b="1" dirty="0">
                <a:solidFill>
                  <a:schemeClr val="accent1"/>
                </a:solidFill>
                <a:latin typeface="+mn-lt"/>
              </a:rPr>
              <a:t/>
            </a:r>
            <a:br>
              <a:rPr lang="de-DE" sz="1600" b="1" dirty="0">
                <a:solidFill>
                  <a:schemeClr val="accent1"/>
                </a:solidFill>
                <a:latin typeface="+mn-lt"/>
              </a:rPr>
            </a:br>
            <a:r>
              <a:rPr lang="de-DE" sz="1600" dirty="0">
                <a:solidFill>
                  <a:schemeClr val="accent3"/>
                </a:solidFill>
                <a:latin typeface="+mn-lt"/>
              </a:rPr>
              <a:t>Flexible Gestaltung von Online-Angeboten</a:t>
            </a:r>
          </a:p>
          <a:p>
            <a:r>
              <a:rPr lang="de-DE" sz="1600" dirty="0">
                <a:solidFill>
                  <a:schemeClr val="accent3"/>
                </a:solidFill>
                <a:latin typeface="+mn-lt"/>
              </a:rPr>
              <a:t>durch die Verbindung des </a:t>
            </a:r>
            <a:r>
              <a:rPr lang="de-DE" sz="1600" dirty="0" err="1">
                <a:solidFill>
                  <a:schemeClr val="accent3"/>
                </a:solidFill>
                <a:latin typeface="+mn-lt"/>
              </a:rPr>
              <a:t>CoreMedia</a:t>
            </a:r>
            <a:r>
              <a:rPr lang="de-DE" sz="1600" dirty="0">
                <a:solidFill>
                  <a:schemeClr val="accent3"/>
                </a:solidFill>
                <a:latin typeface="+mn-lt"/>
              </a:rPr>
              <a:t> CMS</a:t>
            </a:r>
          </a:p>
          <a:p>
            <a:r>
              <a:rPr lang="de-DE" sz="1600" dirty="0">
                <a:solidFill>
                  <a:schemeClr val="accent3"/>
                </a:solidFill>
                <a:latin typeface="+mn-lt"/>
              </a:rPr>
              <a:t>mit einem regelbasierten Frontend</a:t>
            </a:r>
          </a:p>
        </p:txBody>
      </p:sp>
    </p:spTree>
    <p:extLst>
      <p:ext uri="{BB962C8B-B14F-4D97-AF65-F5344CB8AC3E}">
        <p14:creationId xmlns:p14="http://schemas.microsoft.com/office/powerpoint/2010/main" val="2116674751"/>
      </p:ext>
    </p:extLst>
  </p:cSld>
  <p:clrMapOvr>
    <a:masterClrMapping/>
  </p:clrMapOvr>
  <mc:AlternateContent xmlns:mc="http://schemas.openxmlformats.org/markup-compatibility/2006" xmlns:p14="http://schemas.microsoft.com/office/powerpoint/2010/main">
    <mc:Choice Requires="p14">
      <p:transition spd="slow" p14:dur="2000" advClick="0" advTm="7000"/>
    </mc:Choice>
    <mc:Fallback xmlns="">
      <p:transition spd="slow" advClick="0" advTm="7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6"/>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009616" y="1341748"/>
            <a:ext cx="2593501" cy="259350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5362" name="Titel 1"/>
          <p:cNvSpPr>
            <a:spLocks noGrp="1"/>
          </p:cNvSpPr>
          <p:nvPr>
            <p:ph type="title"/>
          </p:nvPr>
        </p:nvSpPr>
        <p:spPr/>
        <p:txBody>
          <a:bodyPr/>
          <a:lstStyle/>
          <a:p>
            <a:r>
              <a:rPr lang="de-DE" dirty="0"/>
              <a:t>Constantin Petsch</a:t>
            </a:r>
          </a:p>
        </p:txBody>
      </p:sp>
      <p:sp>
        <p:nvSpPr>
          <p:cNvPr id="15366" name="Inhaltsplatzhalter 11"/>
          <p:cNvSpPr>
            <a:spLocks noGrp="1"/>
          </p:cNvSpPr>
          <p:nvPr>
            <p:ph idx="1"/>
          </p:nvPr>
        </p:nvSpPr>
        <p:spPr>
          <a:xfrm>
            <a:off x="587297" y="1341749"/>
            <a:ext cx="8956753" cy="5134465"/>
          </a:xfrm>
        </p:spPr>
        <p:txBody>
          <a:bodyPr anchor="t">
            <a:noAutofit/>
          </a:bodyPr>
          <a:lstStyle/>
          <a:p>
            <a:pPr>
              <a:spcBef>
                <a:spcPts val="2400"/>
              </a:spcBef>
            </a:pPr>
            <a:r>
              <a:rPr lang="de-DE" dirty="0"/>
              <a:t>Diplom-Informatiker Univ</a:t>
            </a:r>
            <a:r>
              <a:rPr lang="de-DE" dirty="0" smtClean="0"/>
              <a:t>.</a:t>
            </a:r>
          </a:p>
          <a:p>
            <a:pPr>
              <a:spcBef>
                <a:spcPts val="2400"/>
              </a:spcBef>
            </a:pPr>
            <a:r>
              <a:rPr lang="de-DE" dirty="0" smtClean="0"/>
              <a:t>Team </a:t>
            </a:r>
            <a:r>
              <a:rPr lang="de-DE" dirty="0"/>
              <a:t>Manager Microsoft </a:t>
            </a:r>
            <a:r>
              <a:rPr lang="de-DE" dirty="0" smtClean="0"/>
              <a:t>Consulting</a:t>
            </a:r>
          </a:p>
          <a:p>
            <a:pPr lvl="1">
              <a:spcBef>
                <a:spcPts val="2400"/>
              </a:spcBef>
            </a:pPr>
            <a:r>
              <a:rPr lang="de-DE" dirty="0"/>
              <a:t>Frankfurt, Stuttgart, München</a:t>
            </a:r>
          </a:p>
          <a:p>
            <a:pPr lvl="1">
              <a:spcBef>
                <a:spcPts val="2400"/>
              </a:spcBef>
            </a:pPr>
            <a:r>
              <a:rPr lang="de-DE" dirty="0" smtClean="0"/>
              <a:t>Prozessberatung</a:t>
            </a:r>
          </a:p>
          <a:p>
            <a:pPr lvl="1">
              <a:spcBef>
                <a:spcPts val="2400"/>
              </a:spcBef>
            </a:pPr>
            <a:r>
              <a:rPr lang="de-DE" dirty="0" smtClean="0"/>
              <a:t>Technologieberatung für Microsoft-Produkte </a:t>
            </a:r>
          </a:p>
          <a:p>
            <a:pPr>
              <a:spcBef>
                <a:spcPts val="2400"/>
              </a:spcBef>
            </a:pPr>
            <a:r>
              <a:rPr lang="de-DE" dirty="0"/>
              <a:t>Microsoft Certified Professional Developer </a:t>
            </a:r>
            <a:r>
              <a:rPr lang="de-DE" dirty="0" smtClean="0"/>
              <a:t>(MCPD) </a:t>
            </a:r>
            <a:r>
              <a:rPr lang="de-DE" dirty="0"/>
              <a:t>– Windows Developer .NET </a:t>
            </a:r>
            <a:r>
              <a:rPr lang="de-DE" dirty="0" smtClean="0"/>
              <a:t>4</a:t>
            </a:r>
          </a:p>
          <a:p>
            <a:pPr>
              <a:spcBef>
                <a:spcPts val="2400"/>
              </a:spcBef>
            </a:pPr>
            <a:r>
              <a:rPr lang="de-DE" dirty="0" smtClean="0"/>
              <a:t>Projektmanager (GPM)</a:t>
            </a:r>
            <a:endParaRPr lang="de-DE" sz="1800" dirty="0" smtClean="0"/>
          </a:p>
        </p:txBody>
      </p:sp>
      <p:sp>
        <p:nvSpPr>
          <p:cNvPr id="11" name="Foliennummernplatzhalter 10"/>
          <p:cNvSpPr>
            <a:spLocks noGrp="1"/>
          </p:cNvSpPr>
          <p:nvPr>
            <p:ph type="sldNum" sz="quarter" idx="12"/>
          </p:nvPr>
        </p:nvSpPr>
        <p:spPr/>
        <p:txBody>
          <a:bodyPr/>
          <a:lstStyle/>
          <a:p>
            <a:pPr>
              <a:defRPr/>
            </a:pPr>
            <a:fld id="{167059F5-D541-4CCE-9C94-CDD37FCFF25E}" type="slidenum">
              <a:rPr lang="sv-SE" smtClean="0"/>
              <a:pPr>
                <a:defRPr/>
              </a:pPr>
              <a:t>2</a:t>
            </a:fld>
            <a:endParaRPr lang="sv-SE" dirty="0"/>
          </a:p>
        </p:txBody>
      </p:sp>
    </p:spTree>
    <p:extLst>
      <p:ext uri="{BB962C8B-B14F-4D97-AF65-F5344CB8AC3E}">
        <p14:creationId xmlns:p14="http://schemas.microsoft.com/office/powerpoint/2010/main" val="39608292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sz="quarter" idx="15"/>
          </p:nvPr>
        </p:nvSpPr>
        <p:spPr/>
        <p:txBody>
          <a:bodyPr/>
          <a:lstStyle/>
          <a:p>
            <a:endParaRPr lang="de-DE"/>
          </a:p>
        </p:txBody>
      </p:sp>
      <p:sp>
        <p:nvSpPr>
          <p:cNvPr id="4" name="Foliennummernplatzhalter 3"/>
          <p:cNvSpPr>
            <a:spLocks noGrp="1"/>
          </p:cNvSpPr>
          <p:nvPr>
            <p:ph type="sldNum" sz="quarter" idx="18"/>
          </p:nvPr>
        </p:nvSpPr>
        <p:spPr/>
        <p:txBody>
          <a:bodyPr/>
          <a:lstStyle/>
          <a:p>
            <a:pPr>
              <a:defRPr/>
            </a:pPr>
            <a:fld id="{167059F5-D541-4CCE-9C94-CDD37FCFF25E}" type="slidenum">
              <a:rPr lang="sv-SE" smtClean="0"/>
              <a:pPr>
                <a:defRPr/>
              </a:pPr>
              <a:t>20</a:t>
            </a:fld>
            <a:endParaRPr lang="sv-SE" dirty="0"/>
          </a:p>
        </p:txBody>
      </p:sp>
      <p:pic>
        <p:nvPicPr>
          <p:cNvPr id="5" name="Grafik 4"/>
          <p:cNvPicPr>
            <a:picLocks noChangeAspect="1"/>
          </p:cNvPicPr>
          <p:nvPr/>
        </p:nvPicPr>
        <p:blipFill>
          <a:blip r:embed="rId2"/>
          <a:stretch>
            <a:fillRect/>
          </a:stretch>
        </p:blipFill>
        <p:spPr>
          <a:xfrm>
            <a:off x="0" y="-31085"/>
            <a:ext cx="12190414" cy="6856096"/>
          </a:xfrm>
          <a:prstGeom prst="rect">
            <a:avLst/>
          </a:prstGeom>
        </p:spPr>
      </p:pic>
    </p:spTree>
    <p:extLst>
      <p:ext uri="{BB962C8B-B14F-4D97-AF65-F5344CB8AC3E}">
        <p14:creationId xmlns:p14="http://schemas.microsoft.com/office/powerpoint/2010/main" val="37811422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sz="quarter" idx="15"/>
          </p:nvPr>
        </p:nvSpPr>
        <p:spPr/>
        <p:txBody>
          <a:bodyPr/>
          <a:lstStyle/>
          <a:p>
            <a:endParaRPr lang="de-DE"/>
          </a:p>
        </p:txBody>
      </p:sp>
      <p:sp>
        <p:nvSpPr>
          <p:cNvPr id="4" name="Foliennummernplatzhalter 3"/>
          <p:cNvSpPr>
            <a:spLocks noGrp="1"/>
          </p:cNvSpPr>
          <p:nvPr>
            <p:ph type="sldNum" sz="quarter" idx="18"/>
          </p:nvPr>
        </p:nvSpPr>
        <p:spPr/>
        <p:txBody>
          <a:bodyPr/>
          <a:lstStyle/>
          <a:p>
            <a:pPr>
              <a:defRPr/>
            </a:pPr>
            <a:fld id="{167059F5-D541-4CCE-9C94-CDD37FCFF25E}" type="slidenum">
              <a:rPr lang="sv-SE" smtClean="0"/>
              <a:pPr>
                <a:defRPr/>
              </a:pPr>
              <a:t>21</a:t>
            </a:fld>
            <a:endParaRPr lang="sv-SE" dirty="0"/>
          </a:p>
        </p:txBody>
      </p:sp>
      <p:pic>
        <p:nvPicPr>
          <p:cNvPr id="5" name="Grafik 4"/>
          <p:cNvPicPr>
            <a:picLocks noChangeAspect="1"/>
          </p:cNvPicPr>
          <p:nvPr/>
        </p:nvPicPr>
        <p:blipFill>
          <a:blip r:embed="rId2"/>
          <a:stretch>
            <a:fillRect/>
          </a:stretch>
        </p:blipFill>
        <p:spPr>
          <a:xfrm>
            <a:off x="-1" y="0"/>
            <a:ext cx="12190413" cy="6872285"/>
          </a:xfrm>
          <a:prstGeom prst="rect">
            <a:avLst/>
          </a:prstGeom>
        </p:spPr>
      </p:pic>
    </p:spTree>
    <p:extLst>
      <p:ext uri="{BB962C8B-B14F-4D97-AF65-F5344CB8AC3E}">
        <p14:creationId xmlns:p14="http://schemas.microsoft.com/office/powerpoint/2010/main" val="14116453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sz="quarter" idx="15"/>
          </p:nvPr>
        </p:nvSpPr>
        <p:spPr/>
        <p:txBody>
          <a:bodyPr/>
          <a:lstStyle/>
          <a:p>
            <a:endParaRPr lang="de-DE"/>
          </a:p>
        </p:txBody>
      </p:sp>
      <p:sp>
        <p:nvSpPr>
          <p:cNvPr id="4" name="Foliennummernplatzhalter 3"/>
          <p:cNvSpPr>
            <a:spLocks noGrp="1"/>
          </p:cNvSpPr>
          <p:nvPr>
            <p:ph type="sldNum" sz="quarter" idx="18"/>
          </p:nvPr>
        </p:nvSpPr>
        <p:spPr/>
        <p:txBody>
          <a:bodyPr/>
          <a:lstStyle/>
          <a:p>
            <a:pPr>
              <a:defRPr/>
            </a:pPr>
            <a:fld id="{167059F5-D541-4CCE-9C94-CDD37FCFF25E}" type="slidenum">
              <a:rPr lang="sv-SE" smtClean="0"/>
              <a:pPr>
                <a:defRPr/>
              </a:pPr>
              <a:t>22</a:t>
            </a:fld>
            <a:endParaRPr lang="sv-SE" dirty="0"/>
          </a:p>
        </p:txBody>
      </p:sp>
      <p:pic>
        <p:nvPicPr>
          <p:cNvPr id="5" name="Grafik 4"/>
          <p:cNvPicPr>
            <a:picLocks noChangeAspect="1"/>
          </p:cNvPicPr>
          <p:nvPr/>
        </p:nvPicPr>
        <p:blipFill>
          <a:blip r:embed="rId2"/>
          <a:stretch>
            <a:fillRect/>
          </a:stretch>
        </p:blipFill>
        <p:spPr>
          <a:xfrm>
            <a:off x="-1" y="0"/>
            <a:ext cx="12190413" cy="6879338"/>
          </a:xfrm>
          <a:prstGeom prst="rect">
            <a:avLst/>
          </a:prstGeom>
        </p:spPr>
      </p:pic>
    </p:spTree>
    <p:extLst>
      <p:ext uri="{BB962C8B-B14F-4D97-AF65-F5344CB8AC3E}">
        <p14:creationId xmlns:p14="http://schemas.microsoft.com/office/powerpoint/2010/main" val="2338954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sz="quarter" idx="15"/>
          </p:nvPr>
        </p:nvSpPr>
        <p:spPr/>
        <p:txBody>
          <a:bodyPr/>
          <a:lstStyle/>
          <a:p>
            <a:endParaRPr lang="de-DE"/>
          </a:p>
        </p:txBody>
      </p:sp>
      <p:sp>
        <p:nvSpPr>
          <p:cNvPr id="4" name="Foliennummernplatzhalter 3"/>
          <p:cNvSpPr>
            <a:spLocks noGrp="1"/>
          </p:cNvSpPr>
          <p:nvPr>
            <p:ph type="sldNum" sz="quarter" idx="18"/>
          </p:nvPr>
        </p:nvSpPr>
        <p:spPr/>
        <p:txBody>
          <a:bodyPr/>
          <a:lstStyle/>
          <a:p>
            <a:pPr>
              <a:defRPr/>
            </a:pPr>
            <a:fld id="{167059F5-D541-4CCE-9C94-CDD37FCFF25E}" type="slidenum">
              <a:rPr lang="sv-SE" smtClean="0"/>
              <a:pPr>
                <a:defRPr/>
              </a:pPr>
              <a:t>23</a:t>
            </a:fld>
            <a:endParaRPr lang="sv-SE" dirty="0"/>
          </a:p>
        </p:txBody>
      </p:sp>
      <p:pic>
        <p:nvPicPr>
          <p:cNvPr id="5" name="Grafik 4"/>
          <p:cNvPicPr>
            <a:picLocks noChangeAspect="1"/>
          </p:cNvPicPr>
          <p:nvPr/>
        </p:nvPicPr>
        <p:blipFill>
          <a:blip r:embed="rId2"/>
          <a:stretch>
            <a:fillRect/>
          </a:stretch>
        </p:blipFill>
        <p:spPr>
          <a:xfrm>
            <a:off x="-1" y="0"/>
            <a:ext cx="12190413" cy="6863170"/>
          </a:xfrm>
          <a:prstGeom prst="rect">
            <a:avLst/>
          </a:prstGeom>
        </p:spPr>
      </p:pic>
    </p:spTree>
    <p:extLst>
      <p:ext uri="{BB962C8B-B14F-4D97-AF65-F5344CB8AC3E}">
        <p14:creationId xmlns:p14="http://schemas.microsoft.com/office/powerpoint/2010/main" val="2653236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sz="quarter" idx="15"/>
          </p:nvPr>
        </p:nvSpPr>
        <p:spPr/>
        <p:txBody>
          <a:bodyPr/>
          <a:lstStyle/>
          <a:p>
            <a:endParaRPr lang="de-DE"/>
          </a:p>
        </p:txBody>
      </p:sp>
      <p:sp>
        <p:nvSpPr>
          <p:cNvPr id="4" name="Foliennummernplatzhalter 3"/>
          <p:cNvSpPr>
            <a:spLocks noGrp="1"/>
          </p:cNvSpPr>
          <p:nvPr>
            <p:ph type="sldNum" sz="quarter" idx="18"/>
          </p:nvPr>
        </p:nvSpPr>
        <p:spPr/>
        <p:txBody>
          <a:bodyPr/>
          <a:lstStyle/>
          <a:p>
            <a:pPr>
              <a:defRPr/>
            </a:pPr>
            <a:fld id="{167059F5-D541-4CCE-9C94-CDD37FCFF25E}" type="slidenum">
              <a:rPr lang="sv-SE" smtClean="0"/>
              <a:pPr>
                <a:defRPr/>
              </a:pPr>
              <a:t>24</a:t>
            </a:fld>
            <a:endParaRPr lang="sv-SE" dirty="0"/>
          </a:p>
        </p:txBody>
      </p:sp>
      <p:pic>
        <p:nvPicPr>
          <p:cNvPr id="5" name="Grafik 4"/>
          <p:cNvPicPr>
            <a:picLocks noChangeAspect="1"/>
          </p:cNvPicPr>
          <p:nvPr/>
        </p:nvPicPr>
        <p:blipFill>
          <a:blip r:embed="rId2"/>
          <a:stretch>
            <a:fillRect/>
          </a:stretch>
        </p:blipFill>
        <p:spPr>
          <a:xfrm>
            <a:off x="0" y="0"/>
            <a:ext cx="12190413" cy="6859635"/>
          </a:xfrm>
          <a:prstGeom prst="rect">
            <a:avLst/>
          </a:prstGeom>
        </p:spPr>
      </p:pic>
    </p:spTree>
    <p:extLst>
      <p:ext uri="{BB962C8B-B14F-4D97-AF65-F5344CB8AC3E}">
        <p14:creationId xmlns:p14="http://schemas.microsoft.com/office/powerpoint/2010/main" val="33626870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Agenda</a:t>
            </a:r>
            <a:endParaRPr lang="de-DE" dirty="0"/>
          </a:p>
        </p:txBody>
      </p:sp>
      <p:sp>
        <p:nvSpPr>
          <p:cNvPr id="5" name="Inhaltsplatzhalter 4"/>
          <p:cNvSpPr>
            <a:spLocks noGrp="1"/>
          </p:cNvSpPr>
          <p:nvPr>
            <p:ph idx="1"/>
          </p:nvPr>
        </p:nvSpPr>
        <p:spPr/>
        <p:txBody>
          <a:bodyPr/>
          <a:lstStyle/>
          <a:p>
            <a:pPr marL="342900" indent="-342900">
              <a:lnSpc>
                <a:spcPct val="150000"/>
              </a:lnSpc>
              <a:buFont typeface="+mj-lt"/>
              <a:buAutoNum type="arabicPeriod"/>
            </a:pPr>
            <a:r>
              <a:rPr lang="de-DE" dirty="0" smtClean="0"/>
              <a:t>Big Picture</a:t>
            </a:r>
          </a:p>
          <a:p>
            <a:pPr marL="342900" indent="-342900">
              <a:lnSpc>
                <a:spcPct val="150000"/>
              </a:lnSpc>
              <a:buFont typeface="+mj-lt"/>
              <a:buAutoNum type="arabicPeriod"/>
            </a:pPr>
            <a:r>
              <a:rPr lang="de-DE" dirty="0" smtClean="0"/>
              <a:t>Demo</a:t>
            </a:r>
          </a:p>
          <a:p>
            <a:pPr marL="800066" lvl="1" indent="-342900">
              <a:lnSpc>
                <a:spcPct val="150000"/>
              </a:lnSpc>
              <a:buFont typeface="+mj-lt"/>
              <a:buAutoNum type="arabicPeriod"/>
            </a:pPr>
            <a:r>
              <a:rPr lang="de-DE" dirty="0" smtClean="0"/>
              <a:t>Web-Admin</a:t>
            </a:r>
          </a:p>
          <a:p>
            <a:pPr marL="800066" lvl="1" indent="-342900">
              <a:lnSpc>
                <a:spcPct val="150000"/>
              </a:lnSpc>
              <a:buFont typeface="+mj-lt"/>
              <a:buAutoNum type="arabicPeriod"/>
            </a:pPr>
            <a:r>
              <a:rPr lang="de-DE" dirty="0" smtClean="0"/>
              <a:t>Schnittstelle</a:t>
            </a:r>
          </a:p>
          <a:p>
            <a:pPr marL="800066" lvl="1" indent="-342900">
              <a:lnSpc>
                <a:spcPct val="150000"/>
              </a:lnSpc>
              <a:buFont typeface="+mj-lt"/>
              <a:buAutoNum type="arabicPeriod"/>
            </a:pPr>
            <a:r>
              <a:rPr lang="de-DE" dirty="0" smtClean="0"/>
              <a:t>App</a:t>
            </a:r>
          </a:p>
          <a:p>
            <a:pPr marL="342900" indent="-342900">
              <a:lnSpc>
                <a:spcPct val="150000"/>
              </a:lnSpc>
              <a:buFont typeface="+mj-lt"/>
              <a:buAutoNum type="arabicPeriod"/>
            </a:pPr>
            <a:r>
              <a:rPr lang="de-DE" dirty="0" smtClean="0"/>
              <a:t>Modulinhalte im Detail</a:t>
            </a:r>
          </a:p>
          <a:p>
            <a:pPr marL="342900" indent="-342900">
              <a:lnSpc>
                <a:spcPct val="150000"/>
              </a:lnSpc>
              <a:buFont typeface="+mj-lt"/>
              <a:buAutoNum type="arabicPeriod"/>
            </a:pPr>
            <a:r>
              <a:rPr lang="de-DE" dirty="0" smtClean="0"/>
              <a:t>GitHub repository für Hands-On-Sessions</a:t>
            </a:r>
          </a:p>
          <a:p>
            <a:pPr marL="342900" indent="-342900">
              <a:lnSpc>
                <a:spcPct val="150000"/>
              </a:lnSpc>
              <a:buFont typeface="+mj-lt"/>
              <a:buAutoNum type="arabicPeriod"/>
            </a:pPr>
            <a:r>
              <a:rPr lang="de-DE" dirty="0" smtClean="0"/>
              <a:t>Zusammenfassung</a:t>
            </a:r>
            <a:endParaRPr lang="de-DE" dirty="0"/>
          </a:p>
        </p:txBody>
      </p:sp>
    </p:spTree>
    <p:extLst>
      <p:ext uri="{BB962C8B-B14F-4D97-AF65-F5344CB8AC3E}">
        <p14:creationId xmlns:p14="http://schemas.microsoft.com/office/powerpoint/2010/main" val="17560055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1. Big Picture</a:t>
            </a:r>
            <a:endParaRPr lang="de-DE" dirty="0"/>
          </a:p>
        </p:txBody>
      </p:sp>
      <p:pic>
        <p:nvPicPr>
          <p:cNvPr id="5" name="Inhaltsplatzhalt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17875" y="1975419"/>
            <a:ext cx="8306959" cy="3219899"/>
          </a:xfrm>
        </p:spPr>
      </p:pic>
      <p:sp>
        <p:nvSpPr>
          <p:cNvPr id="4" name="Foliennummernplatzhalter 3"/>
          <p:cNvSpPr>
            <a:spLocks noGrp="1"/>
          </p:cNvSpPr>
          <p:nvPr>
            <p:ph type="sldNum" sz="quarter" idx="12"/>
          </p:nvPr>
        </p:nvSpPr>
        <p:spPr/>
        <p:txBody>
          <a:bodyPr/>
          <a:lstStyle/>
          <a:p>
            <a:fld id="{8F35CB8A-22DD-4279-9E9E-A49CDB5FBE56}" type="slidenum">
              <a:rPr lang="en-US" smtClean="0"/>
              <a:pPr/>
              <a:t>26</a:t>
            </a:fld>
            <a:endParaRPr lang="en-US"/>
          </a:p>
        </p:txBody>
      </p:sp>
      <p:pic>
        <p:nvPicPr>
          <p:cNvPr id="3" name="Grafik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0279" y="1710291"/>
            <a:ext cx="8449854" cy="3439005"/>
          </a:xfrm>
          <a:prstGeom prst="rect">
            <a:avLst/>
          </a:prstGeom>
        </p:spPr>
      </p:pic>
    </p:spTree>
    <p:extLst>
      <p:ext uri="{BB962C8B-B14F-4D97-AF65-F5344CB8AC3E}">
        <p14:creationId xmlns:p14="http://schemas.microsoft.com/office/powerpoint/2010/main" val="10159938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1. Big Picture – Tag 1</a:t>
            </a:r>
            <a:endParaRPr lang="de-DE" dirty="0"/>
          </a:p>
        </p:txBody>
      </p:sp>
      <p:pic>
        <p:nvPicPr>
          <p:cNvPr id="5" name="Inhaltsplatzhalt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5606" y="2499294"/>
            <a:ext cx="7911496" cy="3219899"/>
          </a:xfrm>
        </p:spPr>
      </p:pic>
      <p:sp>
        <p:nvSpPr>
          <p:cNvPr id="4" name="Foliennummernplatzhalter 3"/>
          <p:cNvSpPr>
            <a:spLocks noGrp="1"/>
          </p:cNvSpPr>
          <p:nvPr>
            <p:ph type="sldNum" sz="quarter" idx="12"/>
          </p:nvPr>
        </p:nvSpPr>
        <p:spPr/>
        <p:txBody>
          <a:bodyPr/>
          <a:lstStyle/>
          <a:p>
            <a:fld id="{8F35CB8A-22DD-4279-9E9E-A49CDB5FBE56}" type="slidenum">
              <a:rPr lang="en-US" smtClean="0"/>
              <a:pPr/>
              <a:t>27</a:t>
            </a:fld>
            <a:endParaRPr lang="en-US"/>
          </a:p>
        </p:txBody>
      </p:sp>
      <p:sp>
        <p:nvSpPr>
          <p:cNvPr id="7" name="Rechteck 6"/>
          <p:cNvSpPr/>
          <p:nvPr/>
        </p:nvSpPr>
        <p:spPr>
          <a:xfrm>
            <a:off x="2924433" y="1927654"/>
            <a:ext cx="4604952" cy="202650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3"/>
              </a:solidFill>
            </a:endParaRPr>
          </a:p>
        </p:txBody>
      </p:sp>
    </p:spTree>
    <p:extLst>
      <p:ext uri="{BB962C8B-B14F-4D97-AF65-F5344CB8AC3E}">
        <p14:creationId xmlns:p14="http://schemas.microsoft.com/office/powerpoint/2010/main" val="16717303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1. Big Picture – Tag 2</a:t>
            </a:r>
            <a:endParaRPr lang="de-DE" dirty="0"/>
          </a:p>
        </p:txBody>
      </p:sp>
      <p:pic>
        <p:nvPicPr>
          <p:cNvPr id="5" name="Inhaltsplatzhalt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5606" y="2499294"/>
            <a:ext cx="7911496" cy="3219899"/>
          </a:xfrm>
        </p:spPr>
      </p:pic>
      <p:sp>
        <p:nvSpPr>
          <p:cNvPr id="4" name="Foliennummernplatzhalter 3"/>
          <p:cNvSpPr>
            <a:spLocks noGrp="1"/>
          </p:cNvSpPr>
          <p:nvPr>
            <p:ph type="sldNum" sz="quarter" idx="12"/>
          </p:nvPr>
        </p:nvSpPr>
        <p:spPr/>
        <p:txBody>
          <a:bodyPr/>
          <a:lstStyle/>
          <a:p>
            <a:fld id="{8F35CB8A-22DD-4279-9E9E-A49CDB5FBE56}" type="slidenum">
              <a:rPr lang="en-US" smtClean="0"/>
              <a:pPr/>
              <a:t>28</a:t>
            </a:fld>
            <a:endParaRPr lang="en-US"/>
          </a:p>
        </p:txBody>
      </p:sp>
      <p:sp>
        <p:nvSpPr>
          <p:cNvPr id="9" name="Rechteck 8"/>
          <p:cNvSpPr/>
          <p:nvPr/>
        </p:nvSpPr>
        <p:spPr>
          <a:xfrm>
            <a:off x="3130379" y="3912973"/>
            <a:ext cx="7290486" cy="2281881"/>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err="1" smtClean="0">
              <a:solidFill>
                <a:schemeClr val="accent3"/>
              </a:solidFill>
            </a:endParaRPr>
          </a:p>
        </p:txBody>
      </p:sp>
    </p:spTree>
    <p:extLst>
      <p:ext uri="{BB962C8B-B14F-4D97-AF65-F5344CB8AC3E}">
        <p14:creationId xmlns:p14="http://schemas.microsoft.com/office/powerpoint/2010/main" val="34580876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de-DE" dirty="0" smtClean="0"/>
              <a:t>2. Demo</a:t>
            </a:r>
            <a:endParaRPr lang="de-DE" dirty="0"/>
          </a:p>
        </p:txBody>
      </p:sp>
      <p:sp>
        <p:nvSpPr>
          <p:cNvPr id="9" name="Inhaltsplatzhalter 8"/>
          <p:cNvSpPr>
            <a:spLocks noGrp="1"/>
          </p:cNvSpPr>
          <p:nvPr>
            <p:ph idx="1"/>
          </p:nvPr>
        </p:nvSpPr>
        <p:spPr>
          <a:xfrm>
            <a:off x="1642381" y="3311231"/>
            <a:ext cx="5883834" cy="1190432"/>
          </a:xfrm>
        </p:spPr>
        <p:txBody>
          <a:bodyPr/>
          <a:lstStyle/>
          <a:p>
            <a:pPr marL="0" indent="0">
              <a:lnSpc>
                <a:spcPct val="150000"/>
              </a:lnSpc>
              <a:buNone/>
            </a:pPr>
            <a:r>
              <a:rPr lang="de-DE" sz="5400" dirty="0" smtClean="0"/>
              <a:t>Was ist unser Ziel?</a:t>
            </a:r>
            <a:endParaRPr lang="de-DE" sz="5400" dirty="0"/>
          </a:p>
        </p:txBody>
      </p:sp>
      <p:sp>
        <p:nvSpPr>
          <p:cNvPr id="4" name="Foliennummernplatzhalter 3"/>
          <p:cNvSpPr>
            <a:spLocks noGrp="1"/>
          </p:cNvSpPr>
          <p:nvPr>
            <p:ph type="sldNum" sz="quarter" idx="12"/>
          </p:nvPr>
        </p:nvSpPr>
        <p:spPr/>
        <p:txBody>
          <a:bodyPr/>
          <a:lstStyle/>
          <a:p>
            <a:fld id="{8F35CB8A-22DD-4279-9E9E-A49CDB5FBE56}" type="slidenum">
              <a:rPr lang="en-US" smtClean="0"/>
              <a:pPr/>
              <a:t>29</a:t>
            </a:fld>
            <a:endParaRPr lang="en-US"/>
          </a:p>
        </p:txBody>
      </p:sp>
    </p:spTree>
    <p:extLst>
      <p:ext uri="{BB962C8B-B14F-4D97-AF65-F5344CB8AC3E}">
        <p14:creationId xmlns:p14="http://schemas.microsoft.com/office/powerpoint/2010/main" val="27401314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el 1"/>
          <p:cNvSpPr>
            <a:spLocks noGrp="1"/>
          </p:cNvSpPr>
          <p:nvPr>
            <p:ph type="title"/>
          </p:nvPr>
        </p:nvSpPr>
        <p:spPr/>
        <p:txBody>
          <a:bodyPr/>
          <a:lstStyle/>
          <a:p>
            <a:r>
              <a:rPr lang="de-DE" dirty="0"/>
              <a:t>Sadeq Abu Hantash</a:t>
            </a:r>
            <a:endParaRPr lang="de-DE" dirty="0" smtClean="0"/>
          </a:p>
        </p:txBody>
      </p:sp>
      <p:pic>
        <p:nvPicPr>
          <p:cNvPr id="2" name="Inhaltsplatzhalter 1"/>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8819141" y="1239473"/>
            <a:ext cx="2783973" cy="2592000"/>
          </a:xfrm>
        </p:spPr>
      </p:pic>
      <p:sp>
        <p:nvSpPr>
          <p:cNvPr id="11" name="Foliennummernplatzhalter 10"/>
          <p:cNvSpPr>
            <a:spLocks noGrp="1"/>
          </p:cNvSpPr>
          <p:nvPr>
            <p:ph type="sldNum" sz="quarter" idx="12"/>
          </p:nvPr>
        </p:nvSpPr>
        <p:spPr/>
        <p:txBody>
          <a:bodyPr/>
          <a:lstStyle/>
          <a:p>
            <a:pPr>
              <a:defRPr/>
            </a:pPr>
            <a:fld id="{167059F5-D541-4CCE-9C94-CDD37FCFF25E}" type="slidenum">
              <a:rPr lang="sv-SE" smtClean="0"/>
              <a:pPr>
                <a:defRPr/>
              </a:pPr>
              <a:t>3</a:t>
            </a:fld>
            <a:endParaRPr lang="sv-SE" dirty="0"/>
          </a:p>
        </p:txBody>
      </p:sp>
      <p:sp>
        <p:nvSpPr>
          <p:cNvPr id="6" name="Inhaltsplatzhalter 11"/>
          <p:cNvSpPr>
            <a:spLocks noGrp="1"/>
          </p:cNvSpPr>
          <p:nvPr>
            <p:ph idx="1"/>
          </p:nvPr>
        </p:nvSpPr>
        <p:spPr>
          <a:xfrm>
            <a:off x="587297" y="1341749"/>
            <a:ext cx="8956753" cy="5134465"/>
          </a:xfrm>
        </p:spPr>
        <p:txBody>
          <a:bodyPr anchor="t">
            <a:noAutofit/>
          </a:bodyPr>
          <a:lstStyle/>
          <a:p>
            <a:pPr>
              <a:spcBef>
                <a:spcPts val="2400"/>
              </a:spcBef>
            </a:pPr>
            <a:r>
              <a:rPr lang="de-DE" dirty="0" err="1" smtClean="0"/>
              <a:t>B.Sc</a:t>
            </a:r>
            <a:r>
              <a:rPr lang="de-DE" dirty="0" smtClean="0"/>
              <a:t>. Informatik</a:t>
            </a:r>
          </a:p>
          <a:p>
            <a:pPr>
              <a:spcBef>
                <a:spcPts val="2400"/>
              </a:spcBef>
            </a:pPr>
            <a:r>
              <a:rPr lang="de-DE" dirty="0" smtClean="0"/>
              <a:t>Microsoft Consulting</a:t>
            </a:r>
          </a:p>
          <a:p>
            <a:pPr lvl="1">
              <a:spcBef>
                <a:spcPts val="2400"/>
              </a:spcBef>
            </a:pPr>
            <a:r>
              <a:rPr lang="de-DE" dirty="0" smtClean="0"/>
              <a:t>Technologieberatung für Microsoft-Produkte </a:t>
            </a:r>
            <a:endParaRPr lang="de-DE" sz="1800" dirty="0"/>
          </a:p>
          <a:p>
            <a:pPr lvl="1">
              <a:spcBef>
                <a:spcPts val="2400"/>
              </a:spcBef>
            </a:pPr>
            <a:r>
              <a:rPr lang="de-DE" dirty="0" smtClean="0"/>
              <a:t>.Net C#</a:t>
            </a:r>
            <a:endParaRPr lang="de-DE" sz="1400" dirty="0" smtClean="0"/>
          </a:p>
          <a:p>
            <a:pPr marL="287342" indent="-342900">
              <a:spcBef>
                <a:spcPts val="2400"/>
              </a:spcBef>
            </a:pPr>
            <a:r>
              <a:rPr lang="de-DE" dirty="0" smtClean="0"/>
              <a:t>Aktuell im Projekt bei großem Automobilkonzern in Stuttgart</a:t>
            </a:r>
          </a:p>
          <a:p>
            <a:pPr marL="800066" lvl="1" indent="-342900">
              <a:spcBef>
                <a:spcPts val="2400"/>
              </a:spcBef>
            </a:pPr>
            <a:r>
              <a:rPr lang="de-DE" dirty="0" smtClean="0"/>
              <a:t>Business Consulting</a:t>
            </a:r>
          </a:p>
          <a:p>
            <a:pPr marL="800066" lvl="1" indent="-342900">
              <a:spcBef>
                <a:spcPts val="2400"/>
              </a:spcBef>
            </a:pPr>
            <a:r>
              <a:rPr lang="de-DE" dirty="0" smtClean="0"/>
              <a:t>Datenanalyse</a:t>
            </a:r>
          </a:p>
          <a:p>
            <a:pPr marL="800066" lvl="1" indent="-342900">
              <a:spcBef>
                <a:spcPts val="2400"/>
              </a:spcBef>
            </a:pPr>
            <a:r>
              <a:rPr lang="de-DE" dirty="0" smtClean="0"/>
              <a:t>Projektmanagement</a:t>
            </a:r>
            <a:endParaRPr lang="de-DE" dirty="0"/>
          </a:p>
          <a:p>
            <a:pPr marL="0" indent="-55558">
              <a:spcBef>
                <a:spcPts val="2400"/>
              </a:spcBef>
              <a:buNone/>
            </a:pPr>
            <a:endParaRPr lang="de-DE" sz="2000" dirty="0"/>
          </a:p>
        </p:txBody>
      </p:sp>
    </p:spTree>
    <p:extLst>
      <p:ext uri="{BB962C8B-B14F-4D97-AF65-F5344CB8AC3E}">
        <p14:creationId xmlns:p14="http://schemas.microsoft.com/office/powerpoint/2010/main" val="4489639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3. Modulinhalte im Detail</a:t>
            </a:r>
            <a:endParaRPr lang="de-DE" dirty="0"/>
          </a:p>
        </p:txBody>
      </p:sp>
      <p:sp>
        <p:nvSpPr>
          <p:cNvPr id="2" name="Foliennummernplatzhalter 1"/>
          <p:cNvSpPr>
            <a:spLocks noGrp="1"/>
          </p:cNvSpPr>
          <p:nvPr>
            <p:ph type="sldNum" sz="quarter" idx="12"/>
          </p:nvPr>
        </p:nvSpPr>
        <p:spPr/>
        <p:txBody>
          <a:bodyPr/>
          <a:lstStyle/>
          <a:p>
            <a:fld id="{8F35CB8A-22DD-4279-9E9E-A49CDB5FBE56}" type="slidenum">
              <a:rPr lang="en-US" smtClean="0"/>
              <a:pPr/>
              <a:t>30</a:t>
            </a:fld>
            <a:endParaRPr lang="en-US"/>
          </a:p>
        </p:txBody>
      </p:sp>
      <p:graphicFrame>
        <p:nvGraphicFramePr>
          <p:cNvPr id="6" name="Tabelle 5"/>
          <p:cNvGraphicFramePr>
            <a:graphicFrameLocks noGrp="1"/>
          </p:cNvGraphicFramePr>
          <p:nvPr>
            <p:extLst>
              <p:ext uri="{D42A27DB-BD31-4B8C-83A1-F6EECF244321}">
                <p14:modId xmlns:p14="http://schemas.microsoft.com/office/powerpoint/2010/main" val="958932782"/>
              </p:ext>
            </p:extLst>
          </p:nvPr>
        </p:nvGraphicFramePr>
        <p:xfrm>
          <a:off x="587298" y="1444713"/>
          <a:ext cx="8928177" cy="841287"/>
        </p:xfrm>
        <a:graphic>
          <a:graphicData uri="http://schemas.openxmlformats.org/drawingml/2006/table">
            <a:tbl>
              <a:tblPr firstRow="1" bandRow="1">
                <a:tableStyleId>{B301B821-A1FF-4177-AEE7-76D212191A09}</a:tableStyleId>
              </a:tblPr>
              <a:tblGrid>
                <a:gridCol w="208280">
                  <a:extLst>
                    <a:ext uri="{9D8B030D-6E8A-4147-A177-3AD203B41FA5}">
                      <a16:colId xmlns:a16="http://schemas.microsoft.com/office/drawing/2014/main" val="20000"/>
                    </a:ext>
                  </a:extLst>
                </a:gridCol>
                <a:gridCol w="8719897">
                  <a:extLst>
                    <a:ext uri="{9D8B030D-6E8A-4147-A177-3AD203B41FA5}">
                      <a16:colId xmlns:a16="http://schemas.microsoft.com/office/drawing/2014/main" val="20001"/>
                    </a:ext>
                  </a:extLst>
                </a:gridCol>
              </a:tblGrid>
              <a:tr h="460287">
                <a:tc gridSpan="2">
                  <a:txBody>
                    <a:bodyPr/>
                    <a:lstStyle/>
                    <a:p>
                      <a:pPr marL="0" marR="0" indent="0" algn="l" defTabSz="914332" rtl="0" eaLnBrk="1" fontAlgn="auto" latinLnBrk="0" hangingPunct="1">
                        <a:lnSpc>
                          <a:spcPct val="100000"/>
                        </a:lnSpc>
                        <a:spcBef>
                          <a:spcPts val="0"/>
                        </a:spcBef>
                        <a:spcAft>
                          <a:spcPts val="0"/>
                        </a:spcAft>
                        <a:buClrTx/>
                        <a:buSzTx/>
                        <a:buFontTx/>
                        <a:buNone/>
                        <a:tabLst/>
                        <a:defRPr/>
                      </a:pPr>
                      <a:r>
                        <a:rPr lang="de-DE" b="1" dirty="0" smtClean="0">
                          <a:solidFill>
                            <a:schemeClr val="tx1"/>
                          </a:solidFill>
                        </a:rPr>
                        <a:t>.NET Jump Start</a:t>
                      </a:r>
                    </a:p>
                  </a:txBody>
                  <a:tcPr/>
                </a:tc>
                <a:tc hMerge="1">
                  <a:txBody>
                    <a:bodyPr/>
                    <a:lstStyle/>
                    <a:p>
                      <a:endParaRPr lang="de-DE" dirty="0"/>
                    </a:p>
                  </a:txBody>
                  <a:tcPr/>
                </a:tc>
                <a:extLst>
                  <a:ext uri="{0D108BD9-81ED-4DB2-BD59-A6C34878D82A}">
                    <a16:rowId xmlns:a16="http://schemas.microsoft.com/office/drawing/2014/main" val="10000"/>
                  </a:ext>
                </a:extLst>
              </a:tr>
              <a:tr h="370840">
                <a:tc>
                  <a:txBody>
                    <a:bodyPr/>
                    <a:lstStyle/>
                    <a:p>
                      <a:endParaRPr lang="de-DE" dirty="0"/>
                    </a:p>
                  </a:txBody>
                  <a:tcPr/>
                </a:tc>
                <a:tc>
                  <a:txBody>
                    <a:bodyPr/>
                    <a:lstStyle/>
                    <a:p>
                      <a:r>
                        <a:rPr lang="de-DE" b="0" dirty="0" smtClean="0"/>
                        <a:t>02 | Vorbereitung und Projektsetup</a:t>
                      </a:r>
                      <a:endParaRPr lang="de-DE" b="0" dirty="0"/>
                    </a:p>
                  </a:txBody>
                  <a:tcPr/>
                </a:tc>
                <a:extLst>
                  <a:ext uri="{0D108BD9-81ED-4DB2-BD59-A6C34878D82A}">
                    <a16:rowId xmlns:a16="http://schemas.microsoft.com/office/drawing/2014/main" val="10001"/>
                  </a:ext>
                </a:extLst>
              </a:tr>
            </a:tbl>
          </a:graphicData>
        </a:graphic>
      </p:graphicFrame>
      <p:sp>
        <p:nvSpPr>
          <p:cNvPr id="7" name="Inhaltsplatzhalter 2"/>
          <p:cNvSpPr>
            <a:spLocks noGrp="1"/>
          </p:cNvSpPr>
          <p:nvPr>
            <p:ph idx="1"/>
          </p:nvPr>
        </p:nvSpPr>
        <p:spPr>
          <a:xfrm>
            <a:off x="587298" y="2638425"/>
            <a:ext cx="9013902" cy="3528858"/>
          </a:xfrm>
        </p:spPr>
        <p:txBody>
          <a:bodyPr/>
          <a:lstStyle/>
          <a:p>
            <a:pPr>
              <a:lnSpc>
                <a:spcPct val="150000"/>
              </a:lnSpc>
            </a:pPr>
            <a:r>
              <a:rPr lang="de-DE" dirty="0" smtClean="0"/>
              <a:t>Für die Hands-On-Sessions benötigen Sie ein entsprechendes Setup</a:t>
            </a:r>
          </a:p>
          <a:p>
            <a:pPr>
              <a:lnSpc>
                <a:spcPct val="150000"/>
              </a:lnSpc>
            </a:pPr>
            <a:r>
              <a:rPr lang="de-DE" dirty="0" smtClean="0"/>
              <a:t>Aufsetzen der Projektmappe für Tag 1 und 2</a:t>
            </a:r>
          </a:p>
          <a:p>
            <a:pPr>
              <a:lnSpc>
                <a:spcPct val="150000"/>
              </a:lnSpc>
            </a:pPr>
            <a:r>
              <a:rPr lang="de-DE" dirty="0" smtClean="0"/>
              <a:t>Aktualisieren der </a:t>
            </a:r>
            <a:r>
              <a:rPr lang="de-DE" dirty="0" err="1" smtClean="0"/>
              <a:t>NuGet</a:t>
            </a:r>
            <a:r>
              <a:rPr lang="de-DE" dirty="0" smtClean="0"/>
              <a:t> Pakete</a:t>
            </a:r>
          </a:p>
          <a:p>
            <a:pPr>
              <a:lnSpc>
                <a:spcPct val="150000"/>
              </a:lnSpc>
            </a:pPr>
            <a:r>
              <a:rPr lang="de-DE" dirty="0" smtClean="0"/>
              <a:t>Besprechen der Voraussetzungen für Tag 2</a:t>
            </a:r>
            <a:endParaRPr lang="de-DE" dirty="0"/>
          </a:p>
        </p:txBody>
      </p:sp>
    </p:spTree>
    <p:extLst>
      <p:ext uri="{BB962C8B-B14F-4D97-AF65-F5344CB8AC3E}">
        <p14:creationId xmlns:p14="http://schemas.microsoft.com/office/powerpoint/2010/main" val="16995993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3. Modulinhalte im Detail</a:t>
            </a:r>
            <a:endParaRPr lang="de-DE" dirty="0"/>
          </a:p>
        </p:txBody>
      </p:sp>
      <p:sp>
        <p:nvSpPr>
          <p:cNvPr id="2" name="Foliennummernplatzhalter 1"/>
          <p:cNvSpPr>
            <a:spLocks noGrp="1"/>
          </p:cNvSpPr>
          <p:nvPr>
            <p:ph type="sldNum" sz="quarter" idx="12"/>
          </p:nvPr>
        </p:nvSpPr>
        <p:spPr/>
        <p:txBody>
          <a:bodyPr/>
          <a:lstStyle/>
          <a:p>
            <a:fld id="{8F35CB8A-22DD-4279-9E9E-A49CDB5FBE56}" type="slidenum">
              <a:rPr lang="en-US" smtClean="0"/>
              <a:pPr/>
              <a:t>31</a:t>
            </a:fld>
            <a:endParaRPr lang="en-US"/>
          </a:p>
        </p:txBody>
      </p:sp>
      <p:graphicFrame>
        <p:nvGraphicFramePr>
          <p:cNvPr id="6" name="Tabelle 5"/>
          <p:cNvGraphicFramePr>
            <a:graphicFrameLocks noGrp="1"/>
          </p:cNvGraphicFramePr>
          <p:nvPr>
            <p:extLst>
              <p:ext uri="{D42A27DB-BD31-4B8C-83A1-F6EECF244321}">
                <p14:modId xmlns:p14="http://schemas.microsoft.com/office/powerpoint/2010/main" val="4108020409"/>
              </p:ext>
            </p:extLst>
          </p:nvPr>
        </p:nvGraphicFramePr>
        <p:xfrm>
          <a:off x="587298" y="1444713"/>
          <a:ext cx="8928177" cy="841287"/>
        </p:xfrm>
        <a:graphic>
          <a:graphicData uri="http://schemas.openxmlformats.org/drawingml/2006/table">
            <a:tbl>
              <a:tblPr firstRow="1" bandRow="1">
                <a:tableStyleId>{B301B821-A1FF-4177-AEE7-76D212191A09}</a:tableStyleId>
              </a:tblPr>
              <a:tblGrid>
                <a:gridCol w="208280">
                  <a:extLst>
                    <a:ext uri="{9D8B030D-6E8A-4147-A177-3AD203B41FA5}">
                      <a16:colId xmlns:a16="http://schemas.microsoft.com/office/drawing/2014/main" val="20000"/>
                    </a:ext>
                  </a:extLst>
                </a:gridCol>
                <a:gridCol w="8719897">
                  <a:extLst>
                    <a:ext uri="{9D8B030D-6E8A-4147-A177-3AD203B41FA5}">
                      <a16:colId xmlns:a16="http://schemas.microsoft.com/office/drawing/2014/main" val="20001"/>
                    </a:ext>
                  </a:extLst>
                </a:gridCol>
              </a:tblGrid>
              <a:tr h="460287">
                <a:tc gridSpan="2">
                  <a:txBody>
                    <a:bodyPr/>
                    <a:lstStyle/>
                    <a:p>
                      <a:pPr marL="0" marR="0" indent="0" algn="l" defTabSz="914332" rtl="0" eaLnBrk="1" fontAlgn="auto" latinLnBrk="0" hangingPunct="1">
                        <a:lnSpc>
                          <a:spcPct val="100000"/>
                        </a:lnSpc>
                        <a:spcBef>
                          <a:spcPts val="0"/>
                        </a:spcBef>
                        <a:spcAft>
                          <a:spcPts val="0"/>
                        </a:spcAft>
                        <a:buClrTx/>
                        <a:buSzTx/>
                        <a:buFontTx/>
                        <a:buNone/>
                        <a:tabLst/>
                        <a:defRPr/>
                      </a:pPr>
                      <a:r>
                        <a:rPr lang="de-DE" b="1" dirty="0" smtClean="0">
                          <a:solidFill>
                            <a:schemeClr val="tx1"/>
                          </a:solidFill>
                        </a:rPr>
                        <a:t>.NET Jump Start</a:t>
                      </a:r>
                    </a:p>
                  </a:txBody>
                  <a:tcPr/>
                </a:tc>
                <a:tc hMerge="1">
                  <a:txBody>
                    <a:bodyPr/>
                    <a:lstStyle/>
                    <a:p>
                      <a:endParaRPr lang="de-DE" dirty="0"/>
                    </a:p>
                  </a:txBody>
                  <a:tcPr/>
                </a:tc>
                <a:extLst>
                  <a:ext uri="{0D108BD9-81ED-4DB2-BD59-A6C34878D82A}">
                    <a16:rowId xmlns:a16="http://schemas.microsoft.com/office/drawing/2014/main" val="10000"/>
                  </a:ext>
                </a:extLst>
              </a:tr>
              <a:tr h="370840">
                <a:tc>
                  <a:txBody>
                    <a:bodyPr/>
                    <a:lstStyle/>
                    <a:p>
                      <a:endParaRPr lang="de-DE" dirty="0"/>
                    </a:p>
                  </a:txBody>
                  <a:tcPr/>
                </a:tc>
                <a:tc>
                  <a:txBody>
                    <a:bodyPr/>
                    <a:lstStyle/>
                    <a:p>
                      <a:r>
                        <a:rPr lang="de-DE" b="0" dirty="0" smtClean="0"/>
                        <a:t>03 | Datenmodellierung und -abfrage mit dem Entity Framework</a:t>
                      </a:r>
                      <a:endParaRPr lang="de-DE" b="0" dirty="0"/>
                    </a:p>
                  </a:txBody>
                  <a:tcPr/>
                </a:tc>
                <a:extLst>
                  <a:ext uri="{0D108BD9-81ED-4DB2-BD59-A6C34878D82A}">
                    <a16:rowId xmlns:a16="http://schemas.microsoft.com/office/drawing/2014/main" val="10001"/>
                  </a:ext>
                </a:extLst>
              </a:tr>
            </a:tbl>
          </a:graphicData>
        </a:graphic>
      </p:graphicFrame>
      <p:sp>
        <p:nvSpPr>
          <p:cNvPr id="7" name="Inhaltsplatzhalter 2"/>
          <p:cNvSpPr>
            <a:spLocks noGrp="1"/>
          </p:cNvSpPr>
          <p:nvPr>
            <p:ph idx="1"/>
          </p:nvPr>
        </p:nvSpPr>
        <p:spPr>
          <a:xfrm>
            <a:off x="587298" y="2638425"/>
            <a:ext cx="7290610" cy="1581883"/>
          </a:xfrm>
        </p:spPr>
        <p:txBody>
          <a:bodyPr/>
          <a:lstStyle/>
          <a:p>
            <a:pPr>
              <a:lnSpc>
                <a:spcPct val="150000"/>
              </a:lnSpc>
            </a:pPr>
            <a:r>
              <a:rPr lang="de-DE" dirty="0" smtClean="0"/>
              <a:t>Das Microsoft Entity Framework (EF) verstehen</a:t>
            </a:r>
          </a:p>
          <a:p>
            <a:pPr>
              <a:lnSpc>
                <a:spcPct val="150000"/>
              </a:lnSpc>
            </a:pPr>
            <a:r>
              <a:rPr lang="de-DE" dirty="0" smtClean="0"/>
              <a:t>Datenbank Entwicklungsansätze</a:t>
            </a:r>
          </a:p>
          <a:p>
            <a:pPr>
              <a:lnSpc>
                <a:spcPct val="150000"/>
              </a:lnSpc>
            </a:pPr>
            <a:r>
              <a:rPr lang="de-DE" dirty="0" smtClean="0"/>
              <a:t>Datenzugriff</a:t>
            </a:r>
            <a:endParaRPr lang="de-DE" dirty="0"/>
          </a:p>
        </p:txBody>
      </p:sp>
    </p:spTree>
    <p:extLst>
      <p:ext uri="{BB962C8B-B14F-4D97-AF65-F5344CB8AC3E}">
        <p14:creationId xmlns:p14="http://schemas.microsoft.com/office/powerpoint/2010/main" val="10939391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3. Modulinhalte im Detail</a:t>
            </a:r>
            <a:endParaRPr lang="de-DE" dirty="0"/>
          </a:p>
        </p:txBody>
      </p:sp>
      <p:sp>
        <p:nvSpPr>
          <p:cNvPr id="2" name="Foliennummernplatzhalter 1"/>
          <p:cNvSpPr>
            <a:spLocks noGrp="1"/>
          </p:cNvSpPr>
          <p:nvPr>
            <p:ph type="sldNum" sz="quarter" idx="12"/>
          </p:nvPr>
        </p:nvSpPr>
        <p:spPr/>
        <p:txBody>
          <a:bodyPr/>
          <a:lstStyle/>
          <a:p>
            <a:fld id="{8F35CB8A-22DD-4279-9E9E-A49CDB5FBE56}" type="slidenum">
              <a:rPr lang="en-US" smtClean="0"/>
              <a:pPr/>
              <a:t>32</a:t>
            </a:fld>
            <a:endParaRPr lang="en-US"/>
          </a:p>
        </p:txBody>
      </p:sp>
      <p:graphicFrame>
        <p:nvGraphicFramePr>
          <p:cNvPr id="6" name="Tabelle 5"/>
          <p:cNvGraphicFramePr>
            <a:graphicFrameLocks noGrp="1"/>
          </p:cNvGraphicFramePr>
          <p:nvPr>
            <p:extLst>
              <p:ext uri="{D42A27DB-BD31-4B8C-83A1-F6EECF244321}">
                <p14:modId xmlns:p14="http://schemas.microsoft.com/office/powerpoint/2010/main" val="618617558"/>
              </p:ext>
            </p:extLst>
          </p:nvPr>
        </p:nvGraphicFramePr>
        <p:xfrm>
          <a:off x="587298" y="1444713"/>
          <a:ext cx="8928177" cy="841287"/>
        </p:xfrm>
        <a:graphic>
          <a:graphicData uri="http://schemas.openxmlformats.org/drawingml/2006/table">
            <a:tbl>
              <a:tblPr firstRow="1" bandRow="1">
                <a:tableStyleId>{B301B821-A1FF-4177-AEE7-76D212191A09}</a:tableStyleId>
              </a:tblPr>
              <a:tblGrid>
                <a:gridCol w="208280">
                  <a:extLst>
                    <a:ext uri="{9D8B030D-6E8A-4147-A177-3AD203B41FA5}">
                      <a16:colId xmlns:a16="http://schemas.microsoft.com/office/drawing/2014/main" val="20000"/>
                    </a:ext>
                  </a:extLst>
                </a:gridCol>
                <a:gridCol w="8719897">
                  <a:extLst>
                    <a:ext uri="{9D8B030D-6E8A-4147-A177-3AD203B41FA5}">
                      <a16:colId xmlns:a16="http://schemas.microsoft.com/office/drawing/2014/main" val="20001"/>
                    </a:ext>
                  </a:extLst>
                </a:gridCol>
              </a:tblGrid>
              <a:tr h="460287">
                <a:tc gridSpan="2">
                  <a:txBody>
                    <a:bodyPr/>
                    <a:lstStyle/>
                    <a:p>
                      <a:pPr marL="0" marR="0" indent="0" algn="l" defTabSz="914332" rtl="0" eaLnBrk="1" fontAlgn="auto" latinLnBrk="0" hangingPunct="1">
                        <a:lnSpc>
                          <a:spcPct val="100000"/>
                        </a:lnSpc>
                        <a:spcBef>
                          <a:spcPts val="0"/>
                        </a:spcBef>
                        <a:spcAft>
                          <a:spcPts val="0"/>
                        </a:spcAft>
                        <a:buClrTx/>
                        <a:buSzTx/>
                        <a:buFontTx/>
                        <a:buNone/>
                        <a:tabLst/>
                        <a:defRPr/>
                      </a:pPr>
                      <a:r>
                        <a:rPr lang="de-DE" b="1" dirty="0" smtClean="0">
                          <a:solidFill>
                            <a:schemeClr val="tx1"/>
                          </a:solidFill>
                        </a:rPr>
                        <a:t>.NET Jump Start</a:t>
                      </a:r>
                    </a:p>
                  </a:txBody>
                  <a:tcPr/>
                </a:tc>
                <a:tc hMerge="1">
                  <a:txBody>
                    <a:bodyPr/>
                    <a:lstStyle/>
                    <a:p>
                      <a:endParaRPr lang="de-DE" dirty="0"/>
                    </a:p>
                  </a:txBody>
                  <a:tcPr/>
                </a:tc>
                <a:extLst>
                  <a:ext uri="{0D108BD9-81ED-4DB2-BD59-A6C34878D82A}">
                    <a16:rowId xmlns:a16="http://schemas.microsoft.com/office/drawing/2014/main" val="10000"/>
                  </a:ext>
                </a:extLst>
              </a:tr>
              <a:tr h="370840">
                <a:tc>
                  <a:txBody>
                    <a:bodyPr/>
                    <a:lstStyle/>
                    <a:p>
                      <a:endParaRPr lang="de-DE" dirty="0"/>
                    </a:p>
                  </a:txBody>
                  <a:tcPr/>
                </a:tc>
                <a:tc>
                  <a:txBody>
                    <a:bodyPr/>
                    <a:lstStyle/>
                    <a:p>
                      <a:r>
                        <a:rPr lang="de-DE" b="0" dirty="0" smtClean="0"/>
                        <a:t>04 | Aufbau einer Webapplikation mit ASP.NET MVC</a:t>
                      </a:r>
                      <a:endParaRPr lang="de-DE" b="0" dirty="0"/>
                    </a:p>
                  </a:txBody>
                  <a:tcPr/>
                </a:tc>
                <a:extLst>
                  <a:ext uri="{0D108BD9-81ED-4DB2-BD59-A6C34878D82A}">
                    <a16:rowId xmlns:a16="http://schemas.microsoft.com/office/drawing/2014/main" val="10001"/>
                  </a:ext>
                </a:extLst>
              </a:tr>
            </a:tbl>
          </a:graphicData>
        </a:graphic>
      </p:graphicFrame>
      <p:sp>
        <p:nvSpPr>
          <p:cNvPr id="7" name="Inhaltsplatzhalter 2"/>
          <p:cNvSpPr>
            <a:spLocks noGrp="1"/>
          </p:cNvSpPr>
          <p:nvPr>
            <p:ph idx="1"/>
          </p:nvPr>
        </p:nvSpPr>
        <p:spPr>
          <a:xfrm>
            <a:off x="587298" y="2638425"/>
            <a:ext cx="9013902" cy="3528858"/>
          </a:xfrm>
        </p:spPr>
        <p:txBody>
          <a:bodyPr/>
          <a:lstStyle/>
          <a:p>
            <a:pPr>
              <a:lnSpc>
                <a:spcPct val="150000"/>
              </a:lnSpc>
            </a:pPr>
            <a:r>
              <a:rPr lang="de-DE" dirty="0" smtClean="0"/>
              <a:t>Microsoft MVC 4 verstehen</a:t>
            </a:r>
          </a:p>
          <a:p>
            <a:pPr>
              <a:lnSpc>
                <a:spcPct val="150000"/>
              </a:lnSpc>
            </a:pPr>
            <a:r>
              <a:rPr lang="de-DE" dirty="0" err="1" smtClean="0"/>
              <a:t>Razor</a:t>
            </a:r>
            <a:r>
              <a:rPr lang="de-DE" dirty="0" smtClean="0"/>
              <a:t> Syntax</a:t>
            </a:r>
          </a:p>
          <a:p>
            <a:pPr>
              <a:lnSpc>
                <a:spcPct val="150000"/>
              </a:lnSpc>
            </a:pPr>
            <a:r>
              <a:rPr lang="de-DE" dirty="0" err="1" smtClean="0"/>
              <a:t>Scaffolding</a:t>
            </a:r>
            <a:r>
              <a:rPr lang="de-DE" dirty="0" smtClean="0"/>
              <a:t> mithilfe vom EF</a:t>
            </a:r>
          </a:p>
          <a:p>
            <a:pPr>
              <a:lnSpc>
                <a:spcPct val="150000"/>
              </a:lnSpc>
            </a:pPr>
            <a:r>
              <a:rPr lang="de-DE" dirty="0" smtClean="0"/>
              <a:t>Validierung</a:t>
            </a:r>
            <a:endParaRPr lang="de-DE" dirty="0"/>
          </a:p>
        </p:txBody>
      </p:sp>
    </p:spTree>
    <p:extLst>
      <p:ext uri="{BB962C8B-B14F-4D97-AF65-F5344CB8AC3E}">
        <p14:creationId xmlns:p14="http://schemas.microsoft.com/office/powerpoint/2010/main" val="23657890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3. Modulinhalte im Detail</a:t>
            </a:r>
            <a:endParaRPr lang="de-DE" dirty="0"/>
          </a:p>
        </p:txBody>
      </p:sp>
      <p:sp>
        <p:nvSpPr>
          <p:cNvPr id="2" name="Foliennummernplatzhalter 1"/>
          <p:cNvSpPr>
            <a:spLocks noGrp="1"/>
          </p:cNvSpPr>
          <p:nvPr>
            <p:ph type="sldNum" sz="quarter" idx="12"/>
          </p:nvPr>
        </p:nvSpPr>
        <p:spPr/>
        <p:txBody>
          <a:bodyPr/>
          <a:lstStyle/>
          <a:p>
            <a:fld id="{8F35CB8A-22DD-4279-9E9E-A49CDB5FBE56}" type="slidenum">
              <a:rPr lang="en-US" smtClean="0"/>
              <a:pPr/>
              <a:t>33</a:t>
            </a:fld>
            <a:endParaRPr lang="en-US"/>
          </a:p>
        </p:txBody>
      </p:sp>
      <p:graphicFrame>
        <p:nvGraphicFramePr>
          <p:cNvPr id="6" name="Tabelle 5"/>
          <p:cNvGraphicFramePr>
            <a:graphicFrameLocks noGrp="1"/>
          </p:cNvGraphicFramePr>
          <p:nvPr/>
        </p:nvGraphicFramePr>
        <p:xfrm>
          <a:off x="587298" y="1444713"/>
          <a:ext cx="8928177" cy="841287"/>
        </p:xfrm>
        <a:graphic>
          <a:graphicData uri="http://schemas.openxmlformats.org/drawingml/2006/table">
            <a:tbl>
              <a:tblPr firstRow="1" bandRow="1">
                <a:tableStyleId>{B301B821-A1FF-4177-AEE7-76D212191A09}</a:tableStyleId>
              </a:tblPr>
              <a:tblGrid>
                <a:gridCol w="208280">
                  <a:extLst>
                    <a:ext uri="{9D8B030D-6E8A-4147-A177-3AD203B41FA5}">
                      <a16:colId xmlns:a16="http://schemas.microsoft.com/office/drawing/2014/main" val="20000"/>
                    </a:ext>
                  </a:extLst>
                </a:gridCol>
                <a:gridCol w="8719897">
                  <a:extLst>
                    <a:ext uri="{9D8B030D-6E8A-4147-A177-3AD203B41FA5}">
                      <a16:colId xmlns:a16="http://schemas.microsoft.com/office/drawing/2014/main" val="20001"/>
                    </a:ext>
                  </a:extLst>
                </a:gridCol>
              </a:tblGrid>
              <a:tr h="460287">
                <a:tc gridSpan="2">
                  <a:txBody>
                    <a:bodyPr/>
                    <a:lstStyle/>
                    <a:p>
                      <a:pPr marL="0" marR="0" indent="0" algn="l" defTabSz="914332" rtl="0" eaLnBrk="1" fontAlgn="auto" latinLnBrk="0" hangingPunct="1">
                        <a:lnSpc>
                          <a:spcPct val="100000"/>
                        </a:lnSpc>
                        <a:spcBef>
                          <a:spcPts val="0"/>
                        </a:spcBef>
                        <a:spcAft>
                          <a:spcPts val="0"/>
                        </a:spcAft>
                        <a:buClrTx/>
                        <a:buSzTx/>
                        <a:buFontTx/>
                        <a:buNone/>
                        <a:tabLst/>
                        <a:defRPr/>
                      </a:pPr>
                      <a:r>
                        <a:rPr lang="de-DE" b="1" dirty="0" smtClean="0">
                          <a:solidFill>
                            <a:schemeClr val="tx1"/>
                          </a:solidFill>
                        </a:rPr>
                        <a:t>.NET Jump Start</a:t>
                      </a:r>
                    </a:p>
                  </a:txBody>
                  <a:tcPr/>
                </a:tc>
                <a:tc hMerge="1">
                  <a:txBody>
                    <a:bodyPr/>
                    <a:lstStyle/>
                    <a:p>
                      <a:endParaRPr lang="de-DE" dirty="0"/>
                    </a:p>
                  </a:txBody>
                  <a:tcPr/>
                </a:tc>
                <a:extLst>
                  <a:ext uri="{0D108BD9-81ED-4DB2-BD59-A6C34878D82A}">
                    <a16:rowId xmlns:a16="http://schemas.microsoft.com/office/drawing/2014/main" val="10000"/>
                  </a:ext>
                </a:extLst>
              </a:tr>
              <a:tr h="370840">
                <a:tc>
                  <a:txBody>
                    <a:bodyPr/>
                    <a:lstStyle/>
                    <a:p>
                      <a:endParaRPr lang="de-DE" dirty="0"/>
                    </a:p>
                  </a:txBody>
                  <a:tcPr/>
                </a:tc>
                <a:tc>
                  <a:txBody>
                    <a:bodyPr/>
                    <a:lstStyle/>
                    <a:p>
                      <a:r>
                        <a:rPr lang="de-DE" b="0" dirty="0" smtClean="0"/>
                        <a:t>05</a:t>
                      </a:r>
                      <a:r>
                        <a:rPr lang="de-DE" b="0" baseline="0" dirty="0" smtClean="0"/>
                        <a:t> | Entwicklung einer Schnittstelle mit ASP.NET Web API</a:t>
                      </a:r>
                      <a:endParaRPr lang="de-DE" b="0" dirty="0"/>
                    </a:p>
                  </a:txBody>
                  <a:tcPr/>
                </a:tc>
                <a:extLst>
                  <a:ext uri="{0D108BD9-81ED-4DB2-BD59-A6C34878D82A}">
                    <a16:rowId xmlns:a16="http://schemas.microsoft.com/office/drawing/2014/main" val="10001"/>
                  </a:ext>
                </a:extLst>
              </a:tr>
            </a:tbl>
          </a:graphicData>
        </a:graphic>
      </p:graphicFrame>
      <p:sp>
        <p:nvSpPr>
          <p:cNvPr id="7" name="Inhaltsplatzhalter 2"/>
          <p:cNvSpPr>
            <a:spLocks noGrp="1"/>
          </p:cNvSpPr>
          <p:nvPr>
            <p:ph idx="1"/>
          </p:nvPr>
        </p:nvSpPr>
        <p:spPr>
          <a:xfrm>
            <a:off x="587298" y="2638425"/>
            <a:ext cx="9013902" cy="3528858"/>
          </a:xfrm>
        </p:spPr>
        <p:txBody>
          <a:bodyPr/>
          <a:lstStyle/>
          <a:p>
            <a:pPr>
              <a:lnSpc>
                <a:spcPct val="150000"/>
              </a:lnSpc>
            </a:pPr>
            <a:r>
              <a:rPr lang="de-DE" dirty="0" smtClean="0"/>
              <a:t>Den Zweck und die Funktionsweise von APIs verstehen</a:t>
            </a:r>
          </a:p>
          <a:p>
            <a:pPr>
              <a:lnSpc>
                <a:spcPct val="150000"/>
              </a:lnSpc>
            </a:pPr>
            <a:r>
              <a:rPr lang="de-DE" dirty="0" smtClean="0"/>
              <a:t>Microsoft Web API verstehen</a:t>
            </a:r>
          </a:p>
          <a:p>
            <a:pPr>
              <a:lnSpc>
                <a:spcPct val="150000"/>
              </a:lnSpc>
            </a:pPr>
            <a:r>
              <a:rPr lang="de-DE" dirty="0" smtClean="0"/>
              <a:t>Routing</a:t>
            </a:r>
          </a:p>
          <a:p>
            <a:pPr>
              <a:lnSpc>
                <a:spcPct val="150000"/>
              </a:lnSpc>
            </a:pPr>
            <a:r>
              <a:rPr lang="de-DE" dirty="0" err="1" smtClean="0"/>
              <a:t>Api</a:t>
            </a:r>
            <a:r>
              <a:rPr lang="de-DE" dirty="0" smtClean="0"/>
              <a:t> Controller</a:t>
            </a:r>
            <a:endParaRPr lang="de-DE" dirty="0"/>
          </a:p>
        </p:txBody>
      </p:sp>
    </p:spTree>
    <p:extLst>
      <p:ext uri="{BB962C8B-B14F-4D97-AF65-F5344CB8AC3E}">
        <p14:creationId xmlns:p14="http://schemas.microsoft.com/office/powerpoint/2010/main" val="255526730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3. Modulinhalte im Detail</a:t>
            </a:r>
            <a:endParaRPr lang="de-DE" dirty="0"/>
          </a:p>
        </p:txBody>
      </p:sp>
      <p:sp>
        <p:nvSpPr>
          <p:cNvPr id="2" name="Foliennummernplatzhalter 1"/>
          <p:cNvSpPr>
            <a:spLocks noGrp="1"/>
          </p:cNvSpPr>
          <p:nvPr>
            <p:ph type="sldNum" sz="quarter" idx="12"/>
          </p:nvPr>
        </p:nvSpPr>
        <p:spPr/>
        <p:txBody>
          <a:bodyPr/>
          <a:lstStyle/>
          <a:p>
            <a:fld id="{8F35CB8A-22DD-4279-9E9E-A49CDB5FBE56}" type="slidenum">
              <a:rPr lang="en-US" smtClean="0"/>
              <a:pPr/>
              <a:t>34</a:t>
            </a:fld>
            <a:endParaRPr lang="en-US"/>
          </a:p>
        </p:txBody>
      </p:sp>
      <p:graphicFrame>
        <p:nvGraphicFramePr>
          <p:cNvPr id="6" name="Tabelle 5"/>
          <p:cNvGraphicFramePr>
            <a:graphicFrameLocks noGrp="1"/>
          </p:cNvGraphicFramePr>
          <p:nvPr>
            <p:extLst>
              <p:ext uri="{D42A27DB-BD31-4B8C-83A1-F6EECF244321}">
                <p14:modId xmlns:p14="http://schemas.microsoft.com/office/powerpoint/2010/main" val="1247411056"/>
              </p:ext>
            </p:extLst>
          </p:nvPr>
        </p:nvGraphicFramePr>
        <p:xfrm>
          <a:off x="587298" y="1444713"/>
          <a:ext cx="8928177" cy="841287"/>
        </p:xfrm>
        <a:graphic>
          <a:graphicData uri="http://schemas.openxmlformats.org/drawingml/2006/table">
            <a:tbl>
              <a:tblPr firstRow="1" bandRow="1">
                <a:tableStyleId>{B301B821-A1FF-4177-AEE7-76D212191A09}</a:tableStyleId>
              </a:tblPr>
              <a:tblGrid>
                <a:gridCol w="208280">
                  <a:extLst>
                    <a:ext uri="{9D8B030D-6E8A-4147-A177-3AD203B41FA5}">
                      <a16:colId xmlns:a16="http://schemas.microsoft.com/office/drawing/2014/main" val="20000"/>
                    </a:ext>
                  </a:extLst>
                </a:gridCol>
                <a:gridCol w="8719897">
                  <a:extLst>
                    <a:ext uri="{9D8B030D-6E8A-4147-A177-3AD203B41FA5}">
                      <a16:colId xmlns:a16="http://schemas.microsoft.com/office/drawing/2014/main" val="20001"/>
                    </a:ext>
                  </a:extLst>
                </a:gridCol>
              </a:tblGrid>
              <a:tr h="460287">
                <a:tc gridSpan="2">
                  <a:txBody>
                    <a:bodyPr/>
                    <a:lstStyle/>
                    <a:p>
                      <a:pPr marL="0" marR="0" indent="0" algn="l" defTabSz="914332" rtl="0" eaLnBrk="1" fontAlgn="auto" latinLnBrk="0" hangingPunct="1">
                        <a:lnSpc>
                          <a:spcPct val="100000"/>
                        </a:lnSpc>
                        <a:spcBef>
                          <a:spcPts val="0"/>
                        </a:spcBef>
                        <a:spcAft>
                          <a:spcPts val="0"/>
                        </a:spcAft>
                        <a:buClrTx/>
                        <a:buSzTx/>
                        <a:buFontTx/>
                        <a:buNone/>
                        <a:tabLst/>
                        <a:defRPr/>
                      </a:pPr>
                      <a:r>
                        <a:rPr lang="de-DE" b="1" dirty="0" smtClean="0">
                          <a:solidFill>
                            <a:schemeClr val="tx1"/>
                          </a:solidFill>
                        </a:rPr>
                        <a:t>.NET Jump Start</a:t>
                      </a:r>
                    </a:p>
                  </a:txBody>
                  <a:tcPr/>
                </a:tc>
                <a:tc hMerge="1">
                  <a:txBody>
                    <a:bodyPr/>
                    <a:lstStyle/>
                    <a:p>
                      <a:endParaRPr lang="de-DE" dirty="0"/>
                    </a:p>
                  </a:txBody>
                  <a:tcPr/>
                </a:tc>
                <a:extLst>
                  <a:ext uri="{0D108BD9-81ED-4DB2-BD59-A6C34878D82A}">
                    <a16:rowId xmlns:a16="http://schemas.microsoft.com/office/drawing/2014/main" val="10000"/>
                  </a:ext>
                </a:extLst>
              </a:tr>
              <a:tr h="370840">
                <a:tc>
                  <a:txBody>
                    <a:bodyPr/>
                    <a:lstStyle/>
                    <a:p>
                      <a:endParaRPr lang="de-DE" dirty="0"/>
                    </a:p>
                  </a:txBody>
                  <a:tcPr/>
                </a:tc>
                <a:tc>
                  <a:txBody>
                    <a:bodyPr/>
                    <a:lstStyle/>
                    <a:p>
                      <a:r>
                        <a:rPr lang="de-DE" b="0" dirty="0" smtClean="0"/>
                        <a:t>06</a:t>
                      </a:r>
                      <a:r>
                        <a:rPr lang="de-DE" b="0" baseline="0" dirty="0" smtClean="0"/>
                        <a:t> | Entwicklung einer App für die universelle Windows Plattform</a:t>
                      </a:r>
                      <a:endParaRPr lang="de-DE" b="0" dirty="0"/>
                    </a:p>
                  </a:txBody>
                  <a:tcPr/>
                </a:tc>
                <a:extLst>
                  <a:ext uri="{0D108BD9-81ED-4DB2-BD59-A6C34878D82A}">
                    <a16:rowId xmlns:a16="http://schemas.microsoft.com/office/drawing/2014/main" val="10001"/>
                  </a:ext>
                </a:extLst>
              </a:tr>
            </a:tbl>
          </a:graphicData>
        </a:graphic>
      </p:graphicFrame>
      <p:sp>
        <p:nvSpPr>
          <p:cNvPr id="7" name="Inhaltsplatzhalter 2"/>
          <p:cNvSpPr>
            <a:spLocks noGrp="1"/>
          </p:cNvSpPr>
          <p:nvPr>
            <p:ph idx="1"/>
          </p:nvPr>
        </p:nvSpPr>
        <p:spPr>
          <a:xfrm>
            <a:off x="587298" y="2638425"/>
            <a:ext cx="9013902" cy="3528858"/>
          </a:xfrm>
        </p:spPr>
        <p:txBody>
          <a:bodyPr/>
          <a:lstStyle/>
          <a:p>
            <a:pPr>
              <a:lnSpc>
                <a:spcPct val="150000"/>
              </a:lnSpc>
            </a:pPr>
            <a:r>
              <a:rPr lang="de-DE" dirty="0" smtClean="0"/>
              <a:t>Windows App-Entwicklung verstehen</a:t>
            </a:r>
          </a:p>
          <a:p>
            <a:pPr>
              <a:lnSpc>
                <a:spcPct val="150000"/>
              </a:lnSpc>
            </a:pPr>
            <a:r>
              <a:rPr lang="de-DE" dirty="0" smtClean="0"/>
              <a:t>MVVM Architekturmuster</a:t>
            </a:r>
          </a:p>
          <a:p>
            <a:pPr>
              <a:lnSpc>
                <a:spcPct val="150000"/>
              </a:lnSpc>
            </a:pPr>
            <a:r>
              <a:rPr lang="de-DE" dirty="0" smtClean="0"/>
              <a:t>Zugriff auf APIs</a:t>
            </a:r>
          </a:p>
          <a:p>
            <a:pPr>
              <a:lnSpc>
                <a:spcPct val="150000"/>
              </a:lnSpc>
            </a:pPr>
            <a:r>
              <a:rPr lang="de-DE" dirty="0" smtClean="0"/>
              <a:t>Entwicklung der </a:t>
            </a:r>
            <a:r>
              <a:rPr lang="de-DE" smtClean="0"/>
              <a:t>einzelnen App-Bestandteile</a:t>
            </a:r>
            <a:endParaRPr lang="de-DE" dirty="0" smtClean="0"/>
          </a:p>
        </p:txBody>
      </p:sp>
    </p:spTree>
    <p:extLst>
      <p:ext uri="{BB962C8B-B14F-4D97-AF65-F5344CB8AC3E}">
        <p14:creationId xmlns:p14="http://schemas.microsoft.com/office/powerpoint/2010/main" val="316940773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de-DE" dirty="0" smtClean="0"/>
              <a:t>4. GitHub Repository</a:t>
            </a:r>
            <a:endParaRPr lang="de-DE" dirty="0"/>
          </a:p>
        </p:txBody>
      </p:sp>
      <p:sp>
        <p:nvSpPr>
          <p:cNvPr id="10" name="Inhaltsplatzhalter 9"/>
          <p:cNvSpPr>
            <a:spLocks noGrp="1"/>
          </p:cNvSpPr>
          <p:nvPr>
            <p:ph idx="1"/>
          </p:nvPr>
        </p:nvSpPr>
        <p:spPr/>
        <p:txBody>
          <a:bodyPr/>
          <a:lstStyle/>
          <a:p>
            <a:pPr>
              <a:lnSpc>
                <a:spcPct val="150000"/>
              </a:lnSpc>
            </a:pPr>
            <a:r>
              <a:rPr lang="de-DE" dirty="0" smtClean="0"/>
              <a:t>Mit allen Präsentationen, Demos, Projekten</a:t>
            </a:r>
          </a:p>
          <a:p>
            <a:pPr>
              <a:lnSpc>
                <a:spcPct val="150000"/>
              </a:lnSpc>
            </a:pPr>
            <a:r>
              <a:rPr lang="de-DE" dirty="0" smtClean="0"/>
              <a:t>Lokal klonen oder als ZIP-Archiv herunterladen</a:t>
            </a:r>
          </a:p>
          <a:p>
            <a:pPr lvl="1">
              <a:lnSpc>
                <a:spcPct val="150000"/>
              </a:lnSpc>
            </a:pPr>
            <a:r>
              <a:rPr lang="de-DE" dirty="0" smtClean="0"/>
              <a:t>Zugriff auf vorgegebene Codeschnipsel</a:t>
            </a:r>
          </a:p>
          <a:p>
            <a:pPr lvl="1">
              <a:lnSpc>
                <a:spcPct val="150000"/>
              </a:lnSpc>
            </a:pPr>
            <a:r>
              <a:rPr lang="de-DE" dirty="0"/>
              <a:t>Zugriff auf fertige Projektdateien</a:t>
            </a:r>
          </a:p>
          <a:p>
            <a:pPr>
              <a:lnSpc>
                <a:spcPct val="150000"/>
              </a:lnSpc>
            </a:pPr>
            <a:r>
              <a:rPr lang="de-DE" dirty="0" smtClean="0"/>
              <a:t>Hands-</a:t>
            </a:r>
            <a:r>
              <a:rPr lang="de-DE" dirty="0" err="1" smtClean="0"/>
              <a:t>Ons</a:t>
            </a:r>
            <a:r>
              <a:rPr lang="de-DE" dirty="0" smtClean="0"/>
              <a:t> am besten online im Browser durchgehen (Formatierung)</a:t>
            </a:r>
          </a:p>
          <a:p>
            <a:pPr>
              <a:lnSpc>
                <a:spcPct val="150000"/>
              </a:lnSpc>
            </a:pPr>
            <a:endParaRPr lang="de-DE" dirty="0"/>
          </a:p>
          <a:p>
            <a:pPr marL="0" indent="0">
              <a:lnSpc>
                <a:spcPct val="150000"/>
              </a:lnSpc>
              <a:buNone/>
            </a:pPr>
            <a:r>
              <a:rPr lang="de-DE" sz="2200" b="1" dirty="0" smtClean="0">
                <a:hlinkClick r:id="rId2"/>
              </a:rPr>
              <a:t>http://goo.gl/gsDkBA</a:t>
            </a:r>
            <a:endParaRPr lang="de-DE" sz="2200" b="1" dirty="0" smtClean="0"/>
          </a:p>
          <a:p>
            <a:pPr marL="0" indent="0">
              <a:lnSpc>
                <a:spcPct val="150000"/>
              </a:lnSpc>
              <a:buNone/>
            </a:pPr>
            <a:endParaRPr lang="de-DE" i="1" dirty="0" smtClean="0"/>
          </a:p>
          <a:p>
            <a:pPr marL="0" indent="0">
              <a:lnSpc>
                <a:spcPct val="150000"/>
              </a:lnSpc>
              <a:buNone/>
            </a:pPr>
            <a:endParaRPr lang="de-DE" dirty="0"/>
          </a:p>
        </p:txBody>
      </p:sp>
      <p:sp>
        <p:nvSpPr>
          <p:cNvPr id="4" name="Foliennummernplatzhalter 3"/>
          <p:cNvSpPr>
            <a:spLocks noGrp="1"/>
          </p:cNvSpPr>
          <p:nvPr>
            <p:ph type="sldNum" sz="quarter" idx="12"/>
          </p:nvPr>
        </p:nvSpPr>
        <p:spPr/>
        <p:txBody>
          <a:bodyPr/>
          <a:lstStyle/>
          <a:p>
            <a:fld id="{8F35CB8A-22DD-4279-9E9E-A49CDB5FBE56}" type="slidenum">
              <a:rPr lang="en-US" smtClean="0"/>
              <a:pPr/>
              <a:t>35</a:t>
            </a:fld>
            <a:endParaRPr lang="en-US"/>
          </a:p>
        </p:txBody>
      </p:sp>
      <p:pic>
        <p:nvPicPr>
          <p:cNvPr id="11" name="Grafik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3015" y="1341753"/>
            <a:ext cx="2506347" cy="2506347"/>
          </a:xfrm>
          <a:prstGeom prst="rect">
            <a:avLst/>
          </a:prstGeom>
        </p:spPr>
      </p:pic>
    </p:spTree>
    <p:extLst>
      <p:ext uri="{BB962C8B-B14F-4D97-AF65-F5344CB8AC3E}">
        <p14:creationId xmlns:p14="http://schemas.microsoft.com/office/powerpoint/2010/main" val="316128955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de-DE" dirty="0" smtClean="0"/>
              <a:t>5. Zusammenfassung</a:t>
            </a:r>
            <a:endParaRPr lang="de-DE" dirty="0"/>
          </a:p>
        </p:txBody>
      </p:sp>
      <p:sp>
        <p:nvSpPr>
          <p:cNvPr id="10" name="Inhaltsplatzhalter 9"/>
          <p:cNvSpPr>
            <a:spLocks noGrp="1"/>
          </p:cNvSpPr>
          <p:nvPr>
            <p:ph idx="1"/>
          </p:nvPr>
        </p:nvSpPr>
        <p:spPr/>
        <p:txBody>
          <a:bodyPr/>
          <a:lstStyle/>
          <a:p>
            <a:pPr>
              <a:lnSpc>
                <a:spcPct val="150000"/>
              </a:lnSpc>
            </a:pPr>
            <a:r>
              <a:rPr lang="de-DE" dirty="0" smtClean="0"/>
              <a:t>Vielseitige, aktuelle Themen:</a:t>
            </a:r>
          </a:p>
          <a:p>
            <a:pPr lvl="1">
              <a:lnSpc>
                <a:spcPct val="150000"/>
              </a:lnSpc>
            </a:pPr>
            <a:r>
              <a:rPr lang="de-DE" dirty="0" smtClean="0"/>
              <a:t>Web: ASP.NET MVC, ASP.NET Web API</a:t>
            </a:r>
          </a:p>
          <a:p>
            <a:pPr lvl="1">
              <a:lnSpc>
                <a:spcPct val="150000"/>
              </a:lnSpc>
            </a:pPr>
            <a:r>
              <a:rPr lang="de-DE" dirty="0" smtClean="0"/>
              <a:t>Datenbanken: Entity Framework</a:t>
            </a:r>
          </a:p>
          <a:p>
            <a:pPr lvl="1">
              <a:lnSpc>
                <a:spcPct val="150000"/>
              </a:lnSpc>
            </a:pPr>
            <a:r>
              <a:rPr lang="de-DE" dirty="0" smtClean="0"/>
              <a:t>Windows Universal Plattform</a:t>
            </a:r>
          </a:p>
          <a:p>
            <a:pPr>
              <a:lnSpc>
                <a:spcPct val="150000"/>
              </a:lnSpc>
            </a:pPr>
            <a:r>
              <a:rPr lang="de-DE" dirty="0" smtClean="0"/>
              <a:t>Workshop Bestandteile:</a:t>
            </a:r>
          </a:p>
          <a:p>
            <a:pPr lvl="1">
              <a:lnSpc>
                <a:spcPct val="150000"/>
              </a:lnSpc>
            </a:pPr>
            <a:r>
              <a:rPr lang="de-DE" dirty="0" smtClean="0"/>
              <a:t>Talks und Demos</a:t>
            </a:r>
          </a:p>
          <a:p>
            <a:pPr lvl="1">
              <a:lnSpc>
                <a:spcPct val="150000"/>
              </a:lnSpc>
            </a:pPr>
            <a:r>
              <a:rPr lang="de-DE" dirty="0" smtClean="0"/>
              <a:t>Hands-On-Sessions</a:t>
            </a:r>
          </a:p>
          <a:p>
            <a:pPr>
              <a:lnSpc>
                <a:spcPct val="150000"/>
              </a:lnSpc>
            </a:pPr>
            <a:r>
              <a:rPr lang="de-DE" dirty="0" smtClean="0"/>
              <a:t>Nächstes Modul: </a:t>
            </a:r>
            <a:r>
              <a:rPr lang="de-DE" dirty="0"/>
              <a:t>Vorbereitung und Projektsetup</a:t>
            </a:r>
            <a:endParaRPr lang="de-DE" dirty="0" smtClean="0"/>
          </a:p>
          <a:p>
            <a:pPr>
              <a:lnSpc>
                <a:spcPct val="150000"/>
              </a:lnSpc>
            </a:pPr>
            <a:endParaRPr lang="de-DE" dirty="0"/>
          </a:p>
        </p:txBody>
      </p:sp>
      <p:sp>
        <p:nvSpPr>
          <p:cNvPr id="4" name="Foliennummernplatzhalter 3"/>
          <p:cNvSpPr>
            <a:spLocks noGrp="1"/>
          </p:cNvSpPr>
          <p:nvPr>
            <p:ph type="sldNum" sz="quarter" idx="12"/>
          </p:nvPr>
        </p:nvSpPr>
        <p:spPr/>
        <p:txBody>
          <a:bodyPr/>
          <a:lstStyle/>
          <a:p>
            <a:fld id="{8F35CB8A-22DD-4279-9E9E-A49CDB5FBE56}" type="slidenum">
              <a:rPr lang="en-US" smtClean="0"/>
              <a:pPr/>
              <a:t>36</a:t>
            </a:fld>
            <a:endParaRPr lang="en-US"/>
          </a:p>
        </p:txBody>
      </p:sp>
    </p:spTree>
    <p:extLst>
      <p:ext uri="{BB962C8B-B14F-4D97-AF65-F5344CB8AC3E}">
        <p14:creationId xmlns:p14="http://schemas.microsoft.com/office/powerpoint/2010/main" val="39226191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liennummernplatzhalter 11"/>
          <p:cNvSpPr>
            <a:spLocks noGrp="1"/>
          </p:cNvSpPr>
          <p:nvPr>
            <p:ph type="sldNum" sz="quarter" idx="10"/>
          </p:nvPr>
        </p:nvSpPr>
        <p:spPr/>
        <p:txBody>
          <a:bodyPr/>
          <a:lstStyle/>
          <a:p>
            <a:pPr>
              <a:defRPr/>
            </a:pPr>
            <a:fld id="{447D8812-7F1A-4985-9D5E-D7E4ED464A4E}" type="slidenum">
              <a:rPr lang="sv-SE" smtClean="0"/>
              <a:pPr>
                <a:defRPr/>
              </a:pPr>
              <a:t>37</a:t>
            </a:fld>
            <a:endParaRPr lang="sv-SE"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el 1"/>
          <p:cNvSpPr>
            <a:spLocks noGrp="1"/>
          </p:cNvSpPr>
          <p:nvPr>
            <p:ph type="title"/>
          </p:nvPr>
        </p:nvSpPr>
        <p:spPr/>
        <p:txBody>
          <a:bodyPr/>
          <a:lstStyle/>
          <a:p>
            <a:r>
              <a:rPr lang="de-DE" dirty="0"/>
              <a:t>Florian Sibinger</a:t>
            </a:r>
            <a:endParaRPr lang="de-DE" dirty="0" smtClean="0"/>
          </a:p>
        </p:txBody>
      </p:sp>
      <p:sp>
        <p:nvSpPr>
          <p:cNvPr id="15366" name="Inhaltsplatzhalter 11"/>
          <p:cNvSpPr>
            <a:spLocks noGrp="1"/>
          </p:cNvSpPr>
          <p:nvPr>
            <p:ph idx="1"/>
          </p:nvPr>
        </p:nvSpPr>
        <p:spPr>
          <a:xfrm>
            <a:off x="587297" y="1341749"/>
            <a:ext cx="8956753" cy="5134465"/>
          </a:xfrm>
        </p:spPr>
        <p:txBody>
          <a:bodyPr anchor="t">
            <a:noAutofit/>
          </a:bodyPr>
          <a:lstStyle/>
          <a:p>
            <a:pPr>
              <a:spcBef>
                <a:spcPts val="2400"/>
              </a:spcBef>
            </a:pPr>
            <a:r>
              <a:rPr lang="de-DE" dirty="0" err="1" smtClean="0"/>
              <a:t>B.Sc</a:t>
            </a:r>
            <a:r>
              <a:rPr lang="de-DE" dirty="0" smtClean="0"/>
              <a:t>. Wirtschaftsinformatik</a:t>
            </a:r>
          </a:p>
          <a:p>
            <a:pPr>
              <a:spcBef>
                <a:spcPts val="2400"/>
              </a:spcBef>
            </a:pPr>
            <a:r>
              <a:rPr lang="de-DE" dirty="0" smtClean="0"/>
              <a:t>Microsoft Consulting</a:t>
            </a:r>
          </a:p>
          <a:p>
            <a:pPr lvl="1">
              <a:spcBef>
                <a:spcPts val="2400"/>
              </a:spcBef>
            </a:pPr>
            <a:r>
              <a:rPr lang="de-DE" dirty="0" err="1" smtClean="0"/>
              <a:t>Xamarin</a:t>
            </a:r>
            <a:endParaRPr lang="de-DE" dirty="0"/>
          </a:p>
          <a:p>
            <a:pPr lvl="1">
              <a:spcBef>
                <a:spcPts val="2400"/>
              </a:spcBef>
            </a:pPr>
            <a:r>
              <a:rPr lang="de-DE" dirty="0" smtClean="0"/>
              <a:t>C# .Net, MVC</a:t>
            </a:r>
            <a:endParaRPr lang="de-DE" dirty="0"/>
          </a:p>
          <a:p>
            <a:pPr marL="230192" indent="-285750">
              <a:spcBef>
                <a:spcPts val="2400"/>
              </a:spcBef>
            </a:pPr>
            <a:r>
              <a:rPr lang="de-DE" dirty="0" smtClean="0"/>
              <a:t>Aktuell an der Entwicklung einer iOS </a:t>
            </a:r>
            <a:r>
              <a:rPr lang="de-DE" dirty="0" err="1" smtClean="0"/>
              <a:t>Xamarin</a:t>
            </a:r>
            <a:r>
              <a:rPr lang="de-DE" dirty="0" smtClean="0"/>
              <a:t> App beteiligt</a:t>
            </a:r>
            <a:endParaRPr lang="de-DE" dirty="0"/>
          </a:p>
          <a:p>
            <a:pPr marL="742916" lvl="1" indent="-285750">
              <a:spcBef>
                <a:spcPts val="2400"/>
              </a:spcBef>
            </a:pPr>
            <a:r>
              <a:rPr lang="de-DE" dirty="0" smtClean="0"/>
              <a:t>Architektur, Entwicklung</a:t>
            </a:r>
          </a:p>
          <a:p>
            <a:pPr marL="742916" lvl="1" indent="-285750">
              <a:spcBef>
                <a:spcPts val="2400"/>
              </a:spcBef>
            </a:pPr>
            <a:r>
              <a:rPr lang="de-DE" dirty="0" err="1" smtClean="0"/>
              <a:t>Requirement</a:t>
            </a:r>
            <a:r>
              <a:rPr lang="de-DE" dirty="0" smtClean="0"/>
              <a:t> Engineering</a:t>
            </a:r>
          </a:p>
          <a:p>
            <a:pPr marL="742916" lvl="1" indent="-285750">
              <a:spcBef>
                <a:spcPts val="2400"/>
              </a:spcBef>
            </a:pPr>
            <a:r>
              <a:rPr lang="de-DE" dirty="0" err="1" smtClean="0"/>
              <a:t>Testing</a:t>
            </a:r>
            <a:endParaRPr lang="de-DE" dirty="0" smtClean="0"/>
          </a:p>
          <a:p>
            <a:pPr marL="742916" lvl="1" indent="-285750">
              <a:spcBef>
                <a:spcPts val="2400"/>
              </a:spcBef>
            </a:pPr>
            <a:endParaRPr lang="de-DE" dirty="0" smtClean="0"/>
          </a:p>
        </p:txBody>
      </p:sp>
      <p:sp>
        <p:nvSpPr>
          <p:cNvPr id="11" name="Foliennummernplatzhalter 10"/>
          <p:cNvSpPr>
            <a:spLocks noGrp="1"/>
          </p:cNvSpPr>
          <p:nvPr>
            <p:ph type="sldNum" sz="quarter" idx="12"/>
          </p:nvPr>
        </p:nvSpPr>
        <p:spPr/>
        <p:txBody>
          <a:bodyPr/>
          <a:lstStyle/>
          <a:p>
            <a:pPr>
              <a:defRPr/>
            </a:pPr>
            <a:fld id="{167059F5-D541-4CCE-9C94-CDD37FCFF25E}" type="slidenum">
              <a:rPr lang="sv-SE" smtClean="0"/>
              <a:pPr>
                <a:defRPr/>
              </a:pPr>
              <a:t>4</a:t>
            </a:fld>
            <a:endParaRPr lang="sv-SE" dirty="0"/>
          </a:p>
        </p:txBody>
      </p:sp>
      <p:pic>
        <p:nvPicPr>
          <p:cNvPr id="2" name="Grafik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7171" y="1341749"/>
            <a:ext cx="2665943" cy="2665943"/>
          </a:xfrm>
          <a:prstGeom prst="rect">
            <a:avLst/>
          </a:prstGeom>
        </p:spPr>
      </p:pic>
    </p:spTree>
    <p:extLst>
      <p:ext uri="{BB962C8B-B14F-4D97-AF65-F5344CB8AC3E}">
        <p14:creationId xmlns:p14="http://schemas.microsoft.com/office/powerpoint/2010/main" val="37549538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el 1"/>
          <p:cNvSpPr>
            <a:spLocks noGrp="1"/>
          </p:cNvSpPr>
          <p:nvPr>
            <p:ph type="title"/>
          </p:nvPr>
        </p:nvSpPr>
        <p:spPr/>
        <p:txBody>
          <a:bodyPr/>
          <a:lstStyle/>
          <a:p>
            <a:pPr eaLnBrk="1" hangingPunct="1"/>
            <a:r>
              <a:rPr lang="de-DE" dirty="0" smtClean="0"/>
              <a:t>Kursinhalte</a:t>
            </a:r>
          </a:p>
        </p:txBody>
      </p:sp>
      <p:sp>
        <p:nvSpPr>
          <p:cNvPr id="11" name="Foliennummernplatzhalter 10"/>
          <p:cNvSpPr>
            <a:spLocks noGrp="1"/>
          </p:cNvSpPr>
          <p:nvPr>
            <p:ph type="sldNum" sz="quarter" idx="12"/>
          </p:nvPr>
        </p:nvSpPr>
        <p:spPr/>
        <p:txBody>
          <a:bodyPr/>
          <a:lstStyle/>
          <a:p>
            <a:pPr>
              <a:defRPr/>
            </a:pPr>
            <a:fld id="{167059F5-D541-4CCE-9C94-CDD37FCFF25E}" type="slidenum">
              <a:rPr lang="sv-SE" smtClean="0"/>
              <a:pPr>
                <a:defRPr/>
              </a:pPr>
              <a:t>5</a:t>
            </a:fld>
            <a:endParaRPr lang="sv-SE" dirty="0"/>
          </a:p>
        </p:txBody>
      </p:sp>
      <p:graphicFrame>
        <p:nvGraphicFramePr>
          <p:cNvPr id="3" name="Tabelle 2"/>
          <p:cNvGraphicFramePr>
            <a:graphicFrameLocks noGrp="1"/>
          </p:cNvGraphicFramePr>
          <p:nvPr>
            <p:extLst>
              <p:ext uri="{D42A27DB-BD31-4B8C-83A1-F6EECF244321}">
                <p14:modId xmlns:p14="http://schemas.microsoft.com/office/powerpoint/2010/main" val="3224942064"/>
              </p:ext>
            </p:extLst>
          </p:nvPr>
        </p:nvGraphicFramePr>
        <p:xfrm>
          <a:off x="587298" y="1444713"/>
          <a:ext cx="8928177" cy="3127287"/>
        </p:xfrm>
        <a:graphic>
          <a:graphicData uri="http://schemas.openxmlformats.org/drawingml/2006/table">
            <a:tbl>
              <a:tblPr firstRow="1" bandRow="1">
                <a:tableStyleId>{B301B821-A1FF-4177-AEE7-76D212191A09}</a:tableStyleId>
              </a:tblPr>
              <a:tblGrid>
                <a:gridCol w="1357132">
                  <a:extLst>
                    <a:ext uri="{9D8B030D-6E8A-4147-A177-3AD203B41FA5}">
                      <a16:colId xmlns:a16="http://schemas.microsoft.com/office/drawing/2014/main" val="20000"/>
                    </a:ext>
                  </a:extLst>
                </a:gridCol>
                <a:gridCol w="7571045">
                  <a:extLst>
                    <a:ext uri="{9D8B030D-6E8A-4147-A177-3AD203B41FA5}">
                      <a16:colId xmlns:a16="http://schemas.microsoft.com/office/drawing/2014/main" val="20001"/>
                    </a:ext>
                  </a:extLst>
                </a:gridCol>
              </a:tblGrid>
              <a:tr h="460287">
                <a:tc gridSpan="2">
                  <a:txBody>
                    <a:bodyPr/>
                    <a:lstStyle/>
                    <a:p>
                      <a:pPr marL="0" marR="0" indent="0" algn="l" defTabSz="914332" rtl="0" eaLnBrk="1" fontAlgn="auto" latinLnBrk="0" hangingPunct="1">
                        <a:lnSpc>
                          <a:spcPct val="100000"/>
                        </a:lnSpc>
                        <a:spcBef>
                          <a:spcPts val="0"/>
                        </a:spcBef>
                        <a:spcAft>
                          <a:spcPts val="0"/>
                        </a:spcAft>
                        <a:buClrTx/>
                        <a:buSzTx/>
                        <a:buFontTx/>
                        <a:buNone/>
                        <a:tabLst/>
                        <a:defRPr/>
                      </a:pPr>
                      <a:r>
                        <a:rPr lang="de-DE" b="1" dirty="0" smtClean="0">
                          <a:solidFill>
                            <a:schemeClr val="tx1"/>
                          </a:solidFill>
                        </a:rPr>
                        <a:t>.NET Jump Start</a:t>
                      </a:r>
                    </a:p>
                  </a:txBody>
                  <a:tcPr/>
                </a:tc>
                <a:tc hMerge="1">
                  <a:txBody>
                    <a:bodyPr/>
                    <a:lstStyle/>
                    <a:p>
                      <a:endParaRPr lang="de-DE" dirty="0"/>
                    </a:p>
                  </a:txBody>
                  <a:tcPr/>
                </a:tc>
                <a:extLst>
                  <a:ext uri="{0D108BD9-81ED-4DB2-BD59-A6C34878D82A}">
                    <a16:rowId xmlns:a16="http://schemas.microsoft.com/office/drawing/2014/main" val="10000"/>
                  </a:ext>
                </a:extLst>
              </a:tr>
              <a:tr h="370840">
                <a:tc>
                  <a:txBody>
                    <a:bodyPr/>
                    <a:lstStyle/>
                    <a:p>
                      <a:r>
                        <a:rPr lang="de-DE" dirty="0" smtClean="0"/>
                        <a:t>Tag 1</a:t>
                      </a:r>
                      <a:endParaRPr lang="de-DE" dirty="0"/>
                    </a:p>
                  </a:txBody>
                  <a:tcPr/>
                </a:tc>
                <a:tc>
                  <a:txBody>
                    <a:bodyPr/>
                    <a:lstStyle/>
                    <a:p>
                      <a:r>
                        <a:rPr lang="de-DE" b="0" dirty="0" smtClean="0"/>
                        <a:t>00 | Acando stellt sich vor</a:t>
                      </a:r>
                      <a:endParaRPr lang="de-DE" b="0" dirty="0"/>
                    </a:p>
                  </a:txBody>
                  <a:tcPr/>
                </a:tc>
                <a:extLst>
                  <a:ext uri="{0D108BD9-81ED-4DB2-BD59-A6C34878D82A}">
                    <a16:rowId xmlns:a16="http://schemas.microsoft.com/office/drawing/2014/main" val="10001"/>
                  </a:ext>
                </a:extLst>
              </a:tr>
              <a:tr h="370840">
                <a:tc>
                  <a:txBody>
                    <a:bodyPr/>
                    <a:lstStyle/>
                    <a:p>
                      <a:endParaRPr lang="de-DE" dirty="0"/>
                    </a:p>
                  </a:txBody>
                  <a:tcPr/>
                </a:tc>
                <a:tc>
                  <a:txBody>
                    <a:bodyPr/>
                    <a:lstStyle/>
                    <a:p>
                      <a:pPr marL="0" marR="0" indent="0" algn="l" defTabSz="914332" rtl="0" eaLnBrk="1" fontAlgn="auto" latinLnBrk="0" hangingPunct="1">
                        <a:lnSpc>
                          <a:spcPct val="100000"/>
                        </a:lnSpc>
                        <a:spcBef>
                          <a:spcPts val="0"/>
                        </a:spcBef>
                        <a:spcAft>
                          <a:spcPts val="0"/>
                        </a:spcAft>
                        <a:buClrTx/>
                        <a:buSzTx/>
                        <a:buFontTx/>
                        <a:buNone/>
                        <a:tabLst/>
                        <a:defRPr/>
                      </a:pPr>
                      <a:r>
                        <a:rPr lang="de-DE" b="0" dirty="0" smtClean="0"/>
                        <a:t>01 | Überblick</a:t>
                      </a:r>
                    </a:p>
                  </a:txBody>
                  <a:tcPr/>
                </a:tc>
                <a:extLst>
                  <a:ext uri="{0D108BD9-81ED-4DB2-BD59-A6C34878D82A}">
                    <a16:rowId xmlns:a16="http://schemas.microsoft.com/office/drawing/2014/main" val="10002"/>
                  </a:ext>
                </a:extLst>
              </a:tr>
              <a:tr h="370840">
                <a:tc>
                  <a:txBody>
                    <a:bodyPr/>
                    <a:lstStyle/>
                    <a:p>
                      <a:endParaRPr lang="de-DE" dirty="0"/>
                    </a:p>
                  </a:txBody>
                  <a:tcPr/>
                </a:tc>
                <a:tc>
                  <a:txBody>
                    <a:bodyPr/>
                    <a:lstStyle/>
                    <a:p>
                      <a:r>
                        <a:rPr lang="de-DE" b="0" dirty="0" smtClean="0"/>
                        <a:t>02 | Vorbereitung und Projektsetup</a:t>
                      </a:r>
                      <a:endParaRPr lang="de-DE" b="0" dirty="0"/>
                    </a:p>
                  </a:txBody>
                  <a:tcPr/>
                </a:tc>
                <a:extLst>
                  <a:ext uri="{0D108BD9-81ED-4DB2-BD59-A6C34878D82A}">
                    <a16:rowId xmlns:a16="http://schemas.microsoft.com/office/drawing/2014/main" val="10003"/>
                  </a:ext>
                </a:extLst>
              </a:tr>
              <a:tr h="370840">
                <a:tc>
                  <a:txBody>
                    <a:bodyPr/>
                    <a:lstStyle/>
                    <a:p>
                      <a:endParaRPr lang="de-DE" dirty="0"/>
                    </a:p>
                  </a:txBody>
                  <a:tcPr/>
                </a:tc>
                <a:tc>
                  <a:txBody>
                    <a:bodyPr/>
                    <a:lstStyle/>
                    <a:p>
                      <a:r>
                        <a:rPr lang="de-DE" b="0" dirty="0" smtClean="0"/>
                        <a:t>03 | Datenmodellierung und -abfrage mit dem Entity Framework</a:t>
                      </a:r>
                      <a:endParaRPr lang="de-DE" b="0" dirty="0"/>
                    </a:p>
                  </a:txBody>
                  <a:tcPr/>
                </a:tc>
                <a:extLst>
                  <a:ext uri="{0D108BD9-81ED-4DB2-BD59-A6C34878D82A}">
                    <a16:rowId xmlns:a16="http://schemas.microsoft.com/office/drawing/2014/main" val="10004"/>
                  </a:ext>
                </a:extLst>
              </a:tr>
              <a:tr h="370840">
                <a:tc>
                  <a:txBody>
                    <a:bodyPr/>
                    <a:lstStyle/>
                    <a:p>
                      <a:endParaRPr lang="de-DE" dirty="0"/>
                    </a:p>
                  </a:txBody>
                  <a:tcPr/>
                </a:tc>
                <a:tc>
                  <a:txBody>
                    <a:bodyPr/>
                    <a:lstStyle/>
                    <a:p>
                      <a:r>
                        <a:rPr lang="de-DE" b="0" dirty="0" smtClean="0"/>
                        <a:t>04 | Aufbau einer Webapplikation mit ASP.NET MVC</a:t>
                      </a:r>
                      <a:endParaRPr lang="de-DE" b="0" dirty="0"/>
                    </a:p>
                  </a:txBody>
                  <a:tcPr/>
                </a:tc>
                <a:extLst>
                  <a:ext uri="{0D108BD9-81ED-4DB2-BD59-A6C34878D82A}">
                    <a16:rowId xmlns:a16="http://schemas.microsoft.com/office/drawing/2014/main" val="10005"/>
                  </a:ext>
                </a:extLst>
              </a:tr>
              <a:tr h="370840">
                <a:tc>
                  <a:txBody>
                    <a:bodyPr/>
                    <a:lstStyle/>
                    <a:p>
                      <a:pPr marL="0" marR="0" lvl="0" indent="0" algn="l" defTabSz="914332" rtl="0" eaLnBrk="1" fontAlgn="auto" latinLnBrk="0" hangingPunct="1">
                        <a:lnSpc>
                          <a:spcPct val="100000"/>
                        </a:lnSpc>
                        <a:spcBef>
                          <a:spcPts val="0"/>
                        </a:spcBef>
                        <a:spcAft>
                          <a:spcPts val="0"/>
                        </a:spcAft>
                        <a:buClrTx/>
                        <a:buSzTx/>
                        <a:buFontTx/>
                        <a:buNone/>
                        <a:tabLst/>
                        <a:defRPr/>
                      </a:pPr>
                      <a:r>
                        <a:rPr lang="de-DE" dirty="0" smtClean="0"/>
                        <a:t>Tag 2</a:t>
                      </a:r>
                    </a:p>
                  </a:txBody>
                  <a:tcPr/>
                </a:tc>
                <a:tc>
                  <a:txBody>
                    <a:bodyPr/>
                    <a:lstStyle/>
                    <a:p>
                      <a:r>
                        <a:rPr lang="de-DE" b="0" dirty="0" smtClean="0"/>
                        <a:t>05</a:t>
                      </a:r>
                      <a:r>
                        <a:rPr lang="de-DE" b="0" baseline="0" dirty="0" smtClean="0"/>
                        <a:t> | Entwicklung einer Schnittstelle mit ASP.NET Web API</a:t>
                      </a:r>
                      <a:endParaRPr lang="de-DE" b="0" dirty="0"/>
                    </a:p>
                  </a:txBody>
                  <a:tcPr/>
                </a:tc>
                <a:extLst>
                  <a:ext uri="{0D108BD9-81ED-4DB2-BD59-A6C34878D82A}">
                    <a16:rowId xmlns:a16="http://schemas.microsoft.com/office/drawing/2014/main" val="10006"/>
                  </a:ext>
                </a:extLst>
              </a:tr>
              <a:tr h="370840">
                <a:tc>
                  <a:txBody>
                    <a:bodyPr/>
                    <a:lstStyle/>
                    <a:p>
                      <a:endParaRPr lang="de-DE" dirty="0"/>
                    </a:p>
                  </a:txBody>
                  <a:tcPr/>
                </a:tc>
                <a:tc>
                  <a:txBody>
                    <a:bodyPr/>
                    <a:lstStyle/>
                    <a:p>
                      <a:r>
                        <a:rPr lang="de-DE" b="0" dirty="0" smtClean="0"/>
                        <a:t>06</a:t>
                      </a:r>
                      <a:r>
                        <a:rPr lang="de-DE" b="0" baseline="0" dirty="0" smtClean="0"/>
                        <a:t> | Entwicklung einer App für die universelle Windows-Plattform</a:t>
                      </a:r>
                      <a:endParaRPr lang="de-DE" b="0" dirty="0"/>
                    </a:p>
                  </a:txBody>
                  <a:tcPr/>
                </a:tc>
                <a:extLst>
                  <a:ext uri="{0D108BD9-81ED-4DB2-BD59-A6C34878D82A}">
                    <a16:rowId xmlns:a16="http://schemas.microsoft.com/office/drawing/2014/main" val="10007"/>
                  </a:ext>
                </a:extLst>
              </a:tr>
            </a:tbl>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el 1"/>
          <p:cNvSpPr>
            <a:spLocks noGrp="1"/>
          </p:cNvSpPr>
          <p:nvPr>
            <p:ph type="title"/>
          </p:nvPr>
        </p:nvSpPr>
        <p:spPr/>
        <p:txBody>
          <a:bodyPr/>
          <a:lstStyle/>
          <a:p>
            <a:pPr eaLnBrk="1" hangingPunct="1"/>
            <a:r>
              <a:rPr lang="de-DE" dirty="0" smtClean="0"/>
              <a:t>Module Tag 1</a:t>
            </a:r>
          </a:p>
        </p:txBody>
      </p:sp>
      <p:sp>
        <p:nvSpPr>
          <p:cNvPr id="11" name="Foliennummernplatzhalter 10"/>
          <p:cNvSpPr>
            <a:spLocks noGrp="1"/>
          </p:cNvSpPr>
          <p:nvPr>
            <p:ph type="sldNum" sz="quarter" idx="12"/>
          </p:nvPr>
        </p:nvSpPr>
        <p:spPr/>
        <p:txBody>
          <a:bodyPr/>
          <a:lstStyle/>
          <a:p>
            <a:pPr>
              <a:defRPr/>
            </a:pPr>
            <a:fld id="{167059F5-D541-4CCE-9C94-CDD37FCFF25E}" type="slidenum">
              <a:rPr lang="sv-SE" smtClean="0"/>
              <a:pPr>
                <a:defRPr/>
              </a:pPr>
              <a:t>6</a:t>
            </a:fld>
            <a:endParaRPr lang="sv-SE" dirty="0"/>
          </a:p>
        </p:txBody>
      </p:sp>
      <p:graphicFrame>
        <p:nvGraphicFramePr>
          <p:cNvPr id="3" name="Tabelle 2"/>
          <p:cNvGraphicFramePr>
            <a:graphicFrameLocks noGrp="1"/>
          </p:cNvGraphicFramePr>
          <p:nvPr>
            <p:extLst>
              <p:ext uri="{D42A27DB-BD31-4B8C-83A1-F6EECF244321}">
                <p14:modId xmlns:p14="http://schemas.microsoft.com/office/powerpoint/2010/main" val="3239102939"/>
              </p:ext>
            </p:extLst>
          </p:nvPr>
        </p:nvGraphicFramePr>
        <p:xfrm>
          <a:off x="587298" y="1444713"/>
          <a:ext cx="9899727" cy="3889287"/>
        </p:xfrm>
        <a:graphic>
          <a:graphicData uri="http://schemas.openxmlformats.org/drawingml/2006/table">
            <a:tbl>
              <a:tblPr firstRow="1" bandRow="1">
                <a:tableStyleId>{B301B821-A1FF-4177-AEE7-76D212191A09}</a:tableStyleId>
              </a:tblPr>
              <a:tblGrid>
                <a:gridCol w="2084220">
                  <a:extLst>
                    <a:ext uri="{9D8B030D-6E8A-4147-A177-3AD203B41FA5}">
                      <a16:colId xmlns:a16="http://schemas.microsoft.com/office/drawing/2014/main" val="20000"/>
                    </a:ext>
                  </a:extLst>
                </a:gridCol>
                <a:gridCol w="7815507">
                  <a:extLst>
                    <a:ext uri="{9D8B030D-6E8A-4147-A177-3AD203B41FA5}">
                      <a16:colId xmlns:a16="http://schemas.microsoft.com/office/drawing/2014/main" val="20001"/>
                    </a:ext>
                  </a:extLst>
                </a:gridCol>
              </a:tblGrid>
              <a:tr h="460287">
                <a:tc gridSpan="2">
                  <a:txBody>
                    <a:bodyPr/>
                    <a:lstStyle/>
                    <a:p>
                      <a:pPr marL="0" marR="0" indent="0" algn="l" defTabSz="914332" rtl="0" eaLnBrk="1" fontAlgn="auto" latinLnBrk="0" hangingPunct="1">
                        <a:lnSpc>
                          <a:spcPct val="100000"/>
                        </a:lnSpc>
                        <a:spcBef>
                          <a:spcPts val="0"/>
                        </a:spcBef>
                        <a:spcAft>
                          <a:spcPts val="0"/>
                        </a:spcAft>
                        <a:buClrTx/>
                        <a:buSzTx/>
                        <a:buFontTx/>
                        <a:buNone/>
                        <a:tabLst/>
                        <a:defRPr/>
                      </a:pPr>
                      <a:r>
                        <a:rPr lang="de-DE" b="1" dirty="0" smtClean="0">
                          <a:solidFill>
                            <a:schemeClr val="tx1"/>
                          </a:solidFill>
                        </a:rPr>
                        <a:t>.NET Jump Start: Tag 1</a:t>
                      </a:r>
                    </a:p>
                  </a:txBody>
                  <a:tcPr/>
                </a:tc>
                <a:tc hMerge="1">
                  <a:txBody>
                    <a:bodyPr/>
                    <a:lstStyle/>
                    <a:p>
                      <a:endParaRPr lang="de-DE" dirty="0"/>
                    </a:p>
                  </a:txBody>
                  <a:tcPr/>
                </a:tc>
                <a:extLst>
                  <a:ext uri="{0D108BD9-81ED-4DB2-BD59-A6C34878D82A}">
                    <a16:rowId xmlns:a16="http://schemas.microsoft.com/office/drawing/2014/main" val="10000"/>
                  </a:ext>
                </a:extLst>
              </a:tr>
              <a:tr h="190500">
                <a:tc>
                  <a:txBody>
                    <a:bodyPr/>
                    <a:lstStyle/>
                    <a:p>
                      <a:r>
                        <a:rPr lang="de-DE" dirty="0" smtClean="0"/>
                        <a:t>09:00 – 09:45</a:t>
                      </a:r>
                      <a:endParaRPr lang="de-DE" dirty="0"/>
                    </a:p>
                  </a:txBody>
                  <a:tcPr/>
                </a:tc>
                <a:tc>
                  <a:txBody>
                    <a:bodyPr/>
                    <a:lstStyle/>
                    <a:p>
                      <a:r>
                        <a:rPr lang="de-DE" b="0" dirty="0" smtClean="0"/>
                        <a:t>00 | Acando stellt sich vor</a:t>
                      </a:r>
                      <a:endParaRPr lang="de-DE" b="0" dirty="0"/>
                    </a:p>
                  </a:txBody>
                  <a:tcPr/>
                </a:tc>
                <a:extLst>
                  <a:ext uri="{0D108BD9-81ED-4DB2-BD59-A6C34878D82A}">
                    <a16:rowId xmlns:a16="http://schemas.microsoft.com/office/drawing/2014/main" val="10001"/>
                  </a:ext>
                </a:extLst>
              </a:tr>
              <a:tr h="190500">
                <a:tc>
                  <a:txBody>
                    <a:bodyPr/>
                    <a:lstStyle/>
                    <a:p>
                      <a:r>
                        <a:rPr lang="de-DE" dirty="0" smtClean="0"/>
                        <a:t>09:45 – 10:15</a:t>
                      </a:r>
                      <a:endParaRPr lang="de-DE" dirty="0"/>
                    </a:p>
                  </a:txBody>
                  <a:tcPr/>
                </a:tc>
                <a:tc>
                  <a:txBody>
                    <a:bodyPr/>
                    <a:lstStyle/>
                    <a:p>
                      <a:r>
                        <a:rPr lang="de-DE" b="0" dirty="0" smtClean="0"/>
                        <a:t>01 | Überblick</a:t>
                      </a:r>
                      <a:endParaRPr lang="de-DE" b="0" dirty="0"/>
                    </a:p>
                  </a:txBody>
                  <a:tcPr/>
                </a:tc>
                <a:extLst>
                  <a:ext uri="{0D108BD9-81ED-4DB2-BD59-A6C34878D82A}">
                    <a16:rowId xmlns:a16="http://schemas.microsoft.com/office/drawing/2014/main" val="10002"/>
                  </a:ext>
                </a:extLst>
              </a:tr>
              <a:tr h="370840">
                <a:tc>
                  <a:txBody>
                    <a:bodyPr/>
                    <a:lstStyle/>
                    <a:p>
                      <a:pPr marL="0" marR="0" indent="0" algn="l" defTabSz="914332" rtl="0" eaLnBrk="1" fontAlgn="auto" latinLnBrk="0" hangingPunct="1">
                        <a:lnSpc>
                          <a:spcPct val="100000"/>
                        </a:lnSpc>
                        <a:spcBef>
                          <a:spcPts val="0"/>
                        </a:spcBef>
                        <a:spcAft>
                          <a:spcPts val="0"/>
                        </a:spcAft>
                        <a:buClrTx/>
                        <a:buSzTx/>
                        <a:buFontTx/>
                        <a:buNone/>
                        <a:tabLst/>
                        <a:defRPr/>
                      </a:pPr>
                      <a:r>
                        <a:rPr lang="de-DE" dirty="0" smtClean="0"/>
                        <a:t>10:15 – 11:30</a:t>
                      </a:r>
                    </a:p>
                  </a:txBody>
                  <a:tcPr/>
                </a:tc>
                <a:tc>
                  <a:txBody>
                    <a:bodyPr/>
                    <a:lstStyle/>
                    <a:p>
                      <a:r>
                        <a:rPr lang="de-DE" b="0" dirty="0" smtClean="0"/>
                        <a:t>02 | Vorbereitung und Projektsetup</a:t>
                      </a:r>
                      <a:endParaRPr lang="de-DE" b="0" dirty="0"/>
                    </a:p>
                  </a:txBody>
                  <a:tcPr/>
                </a:tc>
                <a:extLst>
                  <a:ext uri="{0D108BD9-81ED-4DB2-BD59-A6C34878D82A}">
                    <a16:rowId xmlns:a16="http://schemas.microsoft.com/office/drawing/2014/main" val="10003"/>
                  </a:ext>
                </a:extLst>
              </a:tr>
              <a:tr h="370840">
                <a:tc>
                  <a:txBody>
                    <a:bodyPr/>
                    <a:lstStyle/>
                    <a:p>
                      <a:pPr marL="0" marR="0" indent="0" algn="l" defTabSz="914332" rtl="0" eaLnBrk="1" fontAlgn="auto" latinLnBrk="0" hangingPunct="1">
                        <a:lnSpc>
                          <a:spcPct val="100000"/>
                        </a:lnSpc>
                        <a:spcBef>
                          <a:spcPts val="0"/>
                        </a:spcBef>
                        <a:spcAft>
                          <a:spcPts val="0"/>
                        </a:spcAft>
                        <a:buClrTx/>
                        <a:buSzTx/>
                        <a:buFontTx/>
                        <a:buNone/>
                        <a:tabLst/>
                        <a:defRPr/>
                      </a:pPr>
                      <a:r>
                        <a:rPr lang="de-DE" dirty="0" smtClean="0"/>
                        <a:t>11:30 – 12:30</a:t>
                      </a:r>
                    </a:p>
                  </a:txBody>
                  <a:tcPr/>
                </a:tc>
                <a:tc>
                  <a:txBody>
                    <a:bodyPr/>
                    <a:lstStyle/>
                    <a:p>
                      <a:pPr marL="0" marR="0" lvl="0" indent="0" algn="l" defTabSz="914332" rtl="0" eaLnBrk="1" fontAlgn="auto" latinLnBrk="0" hangingPunct="1">
                        <a:lnSpc>
                          <a:spcPct val="100000"/>
                        </a:lnSpc>
                        <a:spcBef>
                          <a:spcPts val="0"/>
                        </a:spcBef>
                        <a:spcAft>
                          <a:spcPts val="0"/>
                        </a:spcAft>
                        <a:buClrTx/>
                        <a:buSzTx/>
                        <a:buFontTx/>
                        <a:buNone/>
                        <a:tabLst/>
                        <a:defRPr/>
                      </a:pPr>
                      <a:r>
                        <a:rPr lang="de-DE" b="0" dirty="0" smtClean="0"/>
                        <a:t>03 | Entity Framework</a:t>
                      </a:r>
                    </a:p>
                  </a:txBody>
                  <a:tcPr/>
                </a:tc>
                <a:extLst>
                  <a:ext uri="{0D108BD9-81ED-4DB2-BD59-A6C34878D82A}">
                    <a16:rowId xmlns:a16="http://schemas.microsoft.com/office/drawing/2014/main" val="1197548529"/>
                  </a:ext>
                </a:extLst>
              </a:tr>
              <a:tr h="370840">
                <a:tc>
                  <a:txBody>
                    <a:bodyPr/>
                    <a:lstStyle/>
                    <a:p>
                      <a:pPr marL="0" marR="0" indent="0" algn="l" defTabSz="914332" rtl="0" eaLnBrk="1" fontAlgn="auto" latinLnBrk="0" hangingPunct="1">
                        <a:lnSpc>
                          <a:spcPct val="100000"/>
                        </a:lnSpc>
                        <a:spcBef>
                          <a:spcPts val="0"/>
                        </a:spcBef>
                        <a:spcAft>
                          <a:spcPts val="0"/>
                        </a:spcAft>
                        <a:buClrTx/>
                        <a:buSzTx/>
                        <a:buFontTx/>
                        <a:buNone/>
                        <a:tabLst/>
                        <a:defRPr/>
                      </a:pPr>
                      <a:r>
                        <a:rPr lang="de-DE" dirty="0" smtClean="0"/>
                        <a:t>12:30 –</a:t>
                      </a:r>
                      <a:r>
                        <a:rPr lang="de-DE" baseline="0" dirty="0" smtClean="0"/>
                        <a:t> </a:t>
                      </a:r>
                      <a:r>
                        <a:rPr lang="de-DE" dirty="0" smtClean="0"/>
                        <a:t>14:00</a:t>
                      </a:r>
                    </a:p>
                  </a:txBody>
                  <a:tcPr/>
                </a:tc>
                <a:tc>
                  <a:txBody>
                    <a:bodyPr/>
                    <a:lstStyle/>
                    <a:p>
                      <a:pPr algn="ctr"/>
                      <a:r>
                        <a:rPr lang="de-DE" b="0" smtClean="0"/>
                        <a:t>- Mittagspause-</a:t>
                      </a:r>
                      <a:endParaRPr lang="de-DE" b="0" dirty="0"/>
                    </a:p>
                  </a:txBody>
                  <a:tcPr/>
                </a:tc>
                <a:extLst>
                  <a:ext uri="{0D108BD9-81ED-4DB2-BD59-A6C34878D82A}">
                    <a16:rowId xmlns:a16="http://schemas.microsoft.com/office/drawing/2014/main" val="10004"/>
                  </a:ext>
                </a:extLst>
              </a:tr>
              <a:tr h="190500">
                <a:tc>
                  <a:txBody>
                    <a:bodyPr/>
                    <a:lstStyle/>
                    <a:p>
                      <a:pPr marL="0" marR="0" indent="0" algn="l" defTabSz="914332" rtl="0" eaLnBrk="1" fontAlgn="auto" latinLnBrk="0" hangingPunct="1">
                        <a:lnSpc>
                          <a:spcPct val="100000"/>
                        </a:lnSpc>
                        <a:spcBef>
                          <a:spcPts val="0"/>
                        </a:spcBef>
                        <a:spcAft>
                          <a:spcPts val="0"/>
                        </a:spcAft>
                        <a:buClrTx/>
                        <a:buSzTx/>
                        <a:buFontTx/>
                        <a:buNone/>
                        <a:tabLst/>
                        <a:defRPr/>
                      </a:pPr>
                      <a:r>
                        <a:rPr lang="de-DE" dirty="0" smtClean="0"/>
                        <a:t>14:00 –</a:t>
                      </a:r>
                      <a:r>
                        <a:rPr lang="de-DE" baseline="0" dirty="0" smtClean="0"/>
                        <a:t> </a:t>
                      </a:r>
                      <a:r>
                        <a:rPr lang="de-DE" dirty="0" smtClean="0"/>
                        <a:t>15:00</a:t>
                      </a:r>
                    </a:p>
                  </a:txBody>
                  <a:tcPr/>
                </a:tc>
                <a:tc>
                  <a:txBody>
                    <a:bodyPr/>
                    <a:lstStyle/>
                    <a:p>
                      <a:r>
                        <a:rPr lang="de-DE" dirty="0" smtClean="0"/>
                        <a:t>03 | </a:t>
                      </a:r>
                      <a:r>
                        <a:rPr lang="de-DE" b="0" dirty="0" smtClean="0"/>
                        <a:t>Entity Framework</a:t>
                      </a:r>
                      <a:endParaRPr lang="de-DE" b="0" dirty="0"/>
                    </a:p>
                  </a:txBody>
                  <a:tcPr/>
                </a:tc>
                <a:extLst>
                  <a:ext uri="{0D108BD9-81ED-4DB2-BD59-A6C34878D82A}">
                    <a16:rowId xmlns:a16="http://schemas.microsoft.com/office/drawing/2014/main" val="10005"/>
                  </a:ext>
                </a:extLst>
              </a:tr>
              <a:tr h="370840">
                <a:tc>
                  <a:txBody>
                    <a:bodyPr/>
                    <a:lstStyle/>
                    <a:p>
                      <a:r>
                        <a:rPr lang="de-DE" dirty="0" smtClean="0"/>
                        <a:t>15:00 – 15:15</a:t>
                      </a:r>
                      <a:endParaRPr lang="de-DE" dirty="0"/>
                    </a:p>
                  </a:txBody>
                  <a:tcPr/>
                </a:tc>
                <a:tc>
                  <a:txBody>
                    <a:bodyPr/>
                    <a:lstStyle/>
                    <a:p>
                      <a:pPr algn="ctr"/>
                      <a:r>
                        <a:rPr lang="de-DE" b="0" dirty="0" smtClean="0"/>
                        <a:t>-</a:t>
                      </a:r>
                      <a:r>
                        <a:rPr lang="de-DE" b="0" baseline="0" dirty="0" smtClean="0"/>
                        <a:t> Kaffeepause -</a:t>
                      </a:r>
                      <a:endParaRPr lang="de-DE" b="0" dirty="0"/>
                    </a:p>
                  </a:txBody>
                  <a:tcPr/>
                </a:tc>
                <a:extLst>
                  <a:ext uri="{0D108BD9-81ED-4DB2-BD59-A6C34878D82A}">
                    <a16:rowId xmlns:a16="http://schemas.microsoft.com/office/drawing/2014/main" val="10006"/>
                  </a:ext>
                </a:extLst>
              </a:tr>
              <a:tr h="370840">
                <a:tc>
                  <a:txBody>
                    <a:bodyPr/>
                    <a:lstStyle/>
                    <a:p>
                      <a:r>
                        <a:rPr lang="de-DE" dirty="0" smtClean="0"/>
                        <a:t>15:15 – 17:00</a:t>
                      </a:r>
                      <a:endParaRPr lang="de-DE" dirty="0"/>
                    </a:p>
                  </a:txBody>
                  <a:tcPr/>
                </a:tc>
                <a:tc>
                  <a:txBody>
                    <a:bodyPr/>
                    <a:lstStyle/>
                    <a:p>
                      <a:pPr marL="0" marR="0" lvl="0" indent="0" algn="l" defTabSz="914332" rtl="0" eaLnBrk="1" fontAlgn="auto" latinLnBrk="0" hangingPunct="1">
                        <a:lnSpc>
                          <a:spcPct val="100000"/>
                        </a:lnSpc>
                        <a:spcBef>
                          <a:spcPts val="0"/>
                        </a:spcBef>
                        <a:spcAft>
                          <a:spcPts val="0"/>
                        </a:spcAft>
                        <a:buClrTx/>
                        <a:buSzTx/>
                        <a:buFontTx/>
                        <a:buNone/>
                        <a:tabLst/>
                        <a:defRPr/>
                      </a:pPr>
                      <a:r>
                        <a:rPr lang="de-DE" b="0" dirty="0" smtClean="0"/>
                        <a:t>03 |ASP.NET</a:t>
                      </a:r>
                      <a:r>
                        <a:rPr lang="de-DE" b="0" baseline="0" dirty="0" smtClean="0"/>
                        <a:t> MVC</a:t>
                      </a:r>
                      <a:endParaRPr lang="de-DE" b="0" dirty="0" smtClean="0"/>
                    </a:p>
                  </a:txBody>
                  <a:tcPr/>
                </a:tc>
                <a:extLst>
                  <a:ext uri="{0D108BD9-81ED-4DB2-BD59-A6C34878D82A}">
                    <a16:rowId xmlns:a16="http://schemas.microsoft.com/office/drawing/2014/main" val="10007"/>
                  </a:ext>
                </a:extLst>
              </a:tr>
              <a:tr h="370840">
                <a:tc>
                  <a:txBody>
                    <a:bodyPr/>
                    <a:lstStyle/>
                    <a:p>
                      <a:r>
                        <a:rPr lang="de-DE" dirty="0" smtClean="0"/>
                        <a:t>17:00 – 17:15</a:t>
                      </a:r>
                      <a:endParaRPr lang="de-DE" dirty="0"/>
                    </a:p>
                  </a:txBody>
                  <a:tcPr/>
                </a:tc>
                <a:tc>
                  <a:txBody>
                    <a:bodyPr/>
                    <a:lstStyle/>
                    <a:p>
                      <a:pPr marL="0" marR="0" indent="0" algn="l" defTabSz="914332" rtl="0" eaLnBrk="1" fontAlgn="auto" latinLnBrk="0" hangingPunct="1">
                        <a:lnSpc>
                          <a:spcPct val="100000"/>
                        </a:lnSpc>
                        <a:spcBef>
                          <a:spcPts val="0"/>
                        </a:spcBef>
                        <a:spcAft>
                          <a:spcPts val="0"/>
                        </a:spcAft>
                        <a:buClrTx/>
                        <a:buSzTx/>
                        <a:buFontTx/>
                        <a:buNone/>
                        <a:tabLst/>
                        <a:defRPr/>
                      </a:pPr>
                      <a:r>
                        <a:rPr lang="de-DE" b="0" dirty="0" smtClean="0"/>
                        <a:t>Abschluss</a:t>
                      </a:r>
                    </a:p>
                  </a:txBody>
                  <a:tcPr/>
                </a:tc>
                <a:extLst>
                  <a:ext uri="{0D108BD9-81ED-4DB2-BD59-A6C34878D82A}">
                    <a16:rowId xmlns:a16="http://schemas.microsoft.com/office/drawing/2014/main" val="3550880223"/>
                  </a:ext>
                </a:extLst>
              </a:tr>
            </a:tbl>
          </a:graphicData>
        </a:graphic>
      </p:graphicFrame>
    </p:spTree>
    <p:extLst>
      <p:ext uri="{BB962C8B-B14F-4D97-AF65-F5344CB8AC3E}">
        <p14:creationId xmlns:p14="http://schemas.microsoft.com/office/powerpoint/2010/main" val="25290988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platzhalter 2"/>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21254" b="21254"/>
          <a:stretch/>
        </p:blipFill>
        <p:spPr/>
      </p:pic>
      <p:sp>
        <p:nvSpPr>
          <p:cNvPr id="2" name="Untertitel 1"/>
          <p:cNvSpPr>
            <a:spLocks noGrp="1"/>
          </p:cNvSpPr>
          <p:nvPr>
            <p:ph type="subTitle" idx="1"/>
          </p:nvPr>
        </p:nvSpPr>
        <p:spPr/>
        <p:txBody>
          <a:bodyPr/>
          <a:lstStyle/>
          <a:p>
            <a:r>
              <a:rPr lang="de-DE" dirty="0"/>
              <a:t>Management- und </a:t>
            </a:r>
            <a:r>
              <a:rPr lang="de-DE" dirty="0" smtClean="0"/>
              <a:t>IT-Beratung in der digitalen Welt</a:t>
            </a:r>
            <a:endParaRPr lang="de-DE" dirty="0"/>
          </a:p>
        </p:txBody>
      </p:sp>
      <p:sp>
        <p:nvSpPr>
          <p:cNvPr id="8" name="Titel 7"/>
          <p:cNvSpPr txBox="1">
            <a:spLocks noGrp="1"/>
          </p:cNvSpPr>
          <p:nvPr>
            <p:ph type="title"/>
          </p:nvPr>
        </p:nvSpPr>
        <p:spPr>
          <a:xfrm>
            <a:off x="704713" y="551288"/>
            <a:ext cx="7236000" cy="480099"/>
          </a:xfrm>
          <a:prstGeom prst="rect">
            <a:avLst/>
          </a:prstGeom>
          <a:noFill/>
        </p:spPr>
        <p:txBody>
          <a:bodyPr wrap="square" rtlCol="0">
            <a:spAutoFit/>
          </a:bodyPr>
          <a:lstStyle/>
          <a:p>
            <a:r>
              <a:rPr lang="de-DE" sz="2800" dirty="0" smtClean="0"/>
              <a:t>Das ist Acando</a:t>
            </a:r>
            <a:endParaRPr lang="de-DE" sz="2800" dirty="0"/>
          </a:p>
        </p:txBody>
      </p:sp>
    </p:spTree>
    <p:extLst>
      <p:ext uri="{BB962C8B-B14F-4D97-AF65-F5344CB8AC3E}">
        <p14:creationId xmlns:p14="http://schemas.microsoft.com/office/powerpoint/2010/main" val="21327491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Gerader Verbinder 15"/>
          <p:cNvCxnSpPr/>
          <p:nvPr/>
        </p:nvCxnSpPr>
        <p:spPr>
          <a:xfrm>
            <a:off x="0" y="2060384"/>
            <a:ext cx="6177496" cy="14535"/>
          </a:xfrm>
          <a:prstGeom prst="line">
            <a:avLst/>
          </a:prstGeom>
          <a:ln w="57150"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0" y="2822124"/>
            <a:ext cx="5292000" cy="14535"/>
          </a:xfrm>
          <a:prstGeom prst="line">
            <a:avLst/>
          </a:prstGeom>
          <a:ln w="57150"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53" name="Gerader Verbinder 52"/>
          <p:cNvCxnSpPr/>
          <p:nvPr/>
        </p:nvCxnSpPr>
        <p:spPr>
          <a:xfrm>
            <a:off x="0" y="3583864"/>
            <a:ext cx="4320000" cy="14535"/>
          </a:xfrm>
          <a:prstGeom prst="line">
            <a:avLst/>
          </a:prstGeom>
          <a:ln w="57150"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54" name="Gerader Verbinder 53"/>
          <p:cNvCxnSpPr/>
          <p:nvPr/>
        </p:nvCxnSpPr>
        <p:spPr>
          <a:xfrm>
            <a:off x="0" y="4345604"/>
            <a:ext cx="3420000" cy="14535"/>
          </a:xfrm>
          <a:prstGeom prst="line">
            <a:avLst/>
          </a:prstGeom>
          <a:ln w="57150"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55" name="Gerader Verbinder 54"/>
          <p:cNvCxnSpPr/>
          <p:nvPr/>
        </p:nvCxnSpPr>
        <p:spPr>
          <a:xfrm>
            <a:off x="0" y="5107344"/>
            <a:ext cx="2556000" cy="14535"/>
          </a:xfrm>
          <a:prstGeom prst="line">
            <a:avLst/>
          </a:prstGeom>
          <a:ln w="57150"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57" name="Gerader Verbinder 56"/>
          <p:cNvCxnSpPr/>
          <p:nvPr/>
        </p:nvCxnSpPr>
        <p:spPr>
          <a:xfrm>
            <a:off x="0" y="5869084"/>
            <a:ext cx="1656000" cy="14535"/>
          </a:xfrm>
          <a:prstGeom prst="line">
            <a:avLst/>
          </a:prstGeom>
          <a:ln w="57150"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1266" name="Titel 1"/>
          <p:cNvSpPr>
            <a:spLocks noGrp="1"/>
          </p:cNvSpPr>
          <p:nvPr>
            <p:ph type="title"/>
          </p:nvPr>
        </p:nvSpPr>
        <p:spPr/>
        <p:txBody>
          <a:bodyPr/>
          <a:lstStyle/>
          <a:p>
            <a:pPr eaLnBrk="1" hangingPunct="1"/>
            <a:r>
              <a:rPr lang="de-DE" dirty="0" smtClean="0"/>
              <a:t>Überblick</a:t>
            </a:r>
          </a:p>
        </p:txBody>
      </p:sp>
      <p:sp>
        <p:nvSpPr>
          <p:cNvPr id="10" name="Foliennummernplatzhalter 9"/>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E96D9689-5E11-428A-B226-64D3BA0ADF42}" type="slidenum">
              <a:rPr kumimoji="0" lang="sv-SE" sz="800" b="0" i="0" u="none" strike="noStrike" kern="1200" cap="none" spc="0" normalizeH="0" baseline="0" noProof="0" smtClean="0">
                <a:ln>
                  <a:noFill/>
                </a:ln>
                <a:solidFill>
                  <a:srgbClr val="3C3C3C">
                    <a:tint val="75000"/>
                  </a:srgbClr>
                </a:solidFill>
                <a:effectLst/>
                <a:uLnTx/>
                <a:uFillTx/>
                <a:latin typeface="Trebuchet MS" panose="020B0603020202020204"/>
                <a:ea typeface="+mn-ea"/>
                <a:cs typeface="+mn-cs"/>
              </a:rPr>
              <a:pPr marL="0" marR="0" lvl="0" indent="0" algn="ctr" defTabSz="914400" rtl="0" eaLnBrk="1" fontAlgn="base" latinLnBrk="0" hangingPunct="1">
                <a:lnSpc>
                  <a:spcPct val="100000"/>
                </a:lnSpc>
                <a:spcBef>
                  <a:spcPct val="0"/>
                </a:spcBef>
                <a:spcAft>
                  <a:spcPct val="0"/>
                </a:spcAft>
                <a:buClrTx/>
                <a:buSzTx/>
                <a:buFontTx/>
                <a:buNone/>
                <a:tabLst/>
                <a:defRPr/>
              </a:pPr>
              <a:t>8</a:t>
            </a:fld>
            <a:endParaRPr kumimoji="0" lang="sv-SE" sz="800" b="0" i="0" u="none" strike="noStrike" kern="1200" cap="none" spc="0" normalizeH="0" baseline="0" noProof="0" dirty="0">
              <a:ln>
                <a:noFill/>
              </a:ln>
              <a:solidFill>
                <a:srgbClr val="3C3C3C">
                  <a:tint val="75000"/>
                </a:srgbClr>
              </a:solidFill>
              <a:effectLst/>
              <a:uLnTx/>
              <a:uFillTx/>
              <a:latin typeface="Trebuchet MS" panose="020B0603020202020204"/>
              <a:ea typeface="+mn-ea"/>
              <a:cs typeface="+mn-cs"/>
            </a:endParaRPr>
          </a:p>
        </p:txBody>
      </p:sp>
      <p:sp>
        <p:nvSpPr>
          <p:cNvPr id="12" name="TextBox 88"/>
          <p:cNvSpPr txBox="1"/>
          <p:nvPr/>
        </p:nvSpPr>
        <p:spPr>
          <a:xfrm>
            <a:off x="7087347" y="1882220"/>
            <a:ext cx="2627830"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srgbClr val="3C3C3C"/>
                </a:solidFill>
                <a:effectLst/>
                <a:uLnTx/>
                <a:uFillTx/>
                <a:latin typeface="Trebuchet MS" panose="020B0603020202020204"/>
                <a:ea typeface="+mn-ea"/>
                <a:cs typeface="Kokila" panose="020B0604020202020204" pitchFamily="34" charset="0"/>
              </a:rPr>
              <a:t>Vision, Mission, </a:t>
            </a:r>
            <a:r>
              <a:rPr kumimoji="0" lang="en-US" sz="1800" b="0" i="0" u="none" strike="noStrike" kern="1200" cap="none" spc="0" normalizeH="0" baseline="0" noProof="0" dirty="0" err="1" smtClean="0">
                <a:ln>
                  <a:noFill/>
                </a:ln>
                <a:solidFill>
                  <a:srgbClr val="3C3C3C"/>
                </a:solidFill>
                <a:effectLst/>
                <a:uLnTx/>
                <a:uFillTx/>
                <a:latin typeface="Trebuchet MS" panose="020B0603020202020204"/>
                <a:ea typeface="+mn-ea"/>
                <a:cs typeface="Kokila" panose="020B0604020202020204" pitchFamily="34" charset="0"/>
              </a:rPr>
              <a:t>Werte</a:t>
            </a:r>
            <a:endParaRPr kumimoji="0" lang="en-US" sz="1800" b="0" i="1" u="none" strike="noStrike" kern="1200" cap="none" spc="0" normalizeH="0" baseline="0" noProof="0" dirty="0">
              <a:ln>
                <a:noFill/>
              </a:ln>
              <a:solidFill>
                <a:srgbClr val="3C3C3C"/>
              </a:solidFill>
              <a:effectLst/>
              <a:uLnTx/>
              <a:uFillTx/>
              <a:latin typeface="Trebuchet MS" panose="020B0603020202020204"/>
              <a:ea typeface="+mn-ea"/>
              <a:cs typeface="Kokila" panose="020B0604020202020204" pitchFamily="34" charset="0"/>
            </a:endParaRPr>
          </a:p>
        </p:txBody>
      </p:sp>
      <p:sp>
        <p:nvSpPr>
          <p:cNvPr id="94" name="TextBox 88"/>
          <p:cNvSpPr txBox="1"/>
          <p:nvPr/>
        </p:nvSpPr>
        <p:spPr>
          <a:xfrm>
            <a:off x="6177496" y="2707957"/>
            <a:ext cx="2294686"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srgbClr val="3C3C3C"/>
                </a:solidFill>
                <a:effectLst/>
                <a:uLnTx/>
                <a:uFillTx/>
                <a:latin typeface="Trebuchet MS" panose="020B0603020202020204"/>
                <a:ea typeface="+mn-ea"/>
                <a:cs typeface="Kokila" panose="020B0604020202020204" pitchFamily="34" charset="0"/>
              </a:rPr>
              <a:t>Acando Group</a:t>
            </a:r>
            <a:endParaRPr kumimoji="0" lang="en-US" sz="1800" b="0" i="1" u="none" strike="noStrike" kern="1200" cap="none" spc="0" normalizeH="0" baseline="0" noProof="0" dirty="0">
              <a:ln>
                <a:noFill/>
              </a:ln>
              <a:solidFill>
                <a:srgbClr val="3C3C3C"/>
              </a:solidFill>
              <a:effectLst/>
              <a:uLnTx/>
              <a:uFillTx/>
              <a:latin typeface="Trebuchet MS" panose="020B0603020202020204"/>
              <a:ea typeface="+mn-ea"/>
              <a:cs typeface="Kokila" panose="020B0604020202020204" pitchFamily="34" charset="0"/>
            </a:endParaRPr>
          </a:p>
        </p:txBody>
      </p:sp>
      <p:sp>
        <p:nvSpPr>
          <p:cNvPr id="98" name="TextBox 88"/>
          <p:cNvSpPr txBox="1"/>
          <p:nvPr/>
        </p:nvSpPr>
        <p:spPr>
          <a:xfrm>
            <a:off x="5284438" y="3496948"/>
            <a:ext cx="3030222"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srgbClr val="3C3C3C"/>
                </a:solidFill>
                <a:effectLst/>
                <a:uLnTx/>
                <a:uFillTx/>
                <a:latin typeface="Trebuchet MS" panose="020B0603020202020204"/>
                <a:ea typeface="+mn-ea"/>
                <a:cs typeface="Kokila" panose="020B0604020202020204" pitchFamily="34" charset="0"/>
              </a:rPr>
              <a:t>Acando Deutschland</a:t>
            </a:r>
            <a:endParaRPr kumimoji="0" lang="en-US" sz="1800" b="0" i="1" u="none" strike="noStrike" kern="1200" cap="none" spc="0" normalizeH="0" baseline="0" noProof="0" dirty="0">
              <a:ln>
                <a:noFill/>
              </a:ln>
              <a:solidFill>
                <a:srgbClr val="3C3C3C"/>
              </a:solidFill>
              <a:effectLst/>
              <a:uLnTx/>
              <a:uFillTx/>
              <a:latin typeface="Trebuchet MS" panose="020B0603020202020204"/>
              <a:ea typeface="+mn-ea"/>
              <a:cs typeface="Kokila" panose="020B0604020202020204" pitchFamily="34" charset="0"/>
            </a:endParaRPr>
          </a:p>
        </p:txBody>
      </p:sp>
      <p:sp>
        <p:nvSpPr>
          <p:cNvPr id="99" name="TextBox 88"/>
          <p:cNvSpPr txBox="1"/>
          <p:nvPr/>
        </p:nvSpPr>
        <p:spPr>
          <a:xfrm>
            <a:off x="3620250" y="5006116"/>
            <a:ext cx="2118561"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srgbClr val="3C3C3C"/>
                </a:solidFill>
                <a:effectLst/>
                <a:uLnTx/>
                <a:uFillTx/>
                <a:latin typeface="Trebuchet MS" panose="020B0603020202020204"/>
                <a:ea typeface="+mn-ea"/>
                <a:cs typeface="Kokila" panose="020B0604020202020204" pitchFamily="34" charset="0"/>
              </a:rPr>
              <a:t>Practice Areas</a:t>
            </a:r>
            <a:endParaRPr kumimoji="0" lang="en-US" sz="1800" b="0" i="1" u="none" strike="noStrike" kern="1200" cap="none" spc="0" normalizeH="0" baseline="0" noProof="0" dirty="0">
              <a:ln>
                <a:noFill/>
              </a:ln>
              <a:solidFill>
                <a:srgbClr val="3C3C3C"/>
              </a:solidFill>
              <a:effectLst/>
              <a:uLnTx/>
              <a:uFillTx/>
              <a:latin typeface="Trebuchet MS" panose="020B0603020202020204"/>
              <a:ea typeface="+mn-ea"/>
              <a:cs typeface="Kokila" panose="020B0604020202020204" pitchFamily="34" charset="0"/>
            </a:endParaRPr>
          </a:p>
        </p:txBody>
      </p:sp>
      <p:sp>
        <p:nvSpPr>
          <p:cNvPr id="105" name="TextBox 88"/>
          <p:cNvSpPr txBox="1"/>
          <p:nvPr/>
        </p:nvSpPr>
        <p:spPr>
          <a:xfrm>
            <a:off x="2720725" y="5746989"/>
            <a:ext cx="2269221"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smtClean="0">
                <a:ln>
                  <a:noFill/>
                </a:ln>
                <a:solidFill>
                  <a:srgbClr val="3C3C3C"/>
                </a:solidFill>
                <a:effectLst/>
                <a:uLnTx/>
                <a:uFillTx/>
                <a:latin typeface="Trebuchet MS" panose="020B0603020202020204"/>
                <a:ea typeface="+mn-ea"/>
                <a:cs typeface="Kokila" panose="020B0604020202020204" pitchFamily="34" charset="0"/>
              </a:rPr>
              <a:t>Kunden</a:t>
            </a:r>
            <a:r>
              <a:rPr kumimoji="0" lang="en-US" sz="1800" b="0" i="0" u="none" strike="noStrike" kern="1200" cap="none" spc="0" normalizeH="0" baseline="0" noProof="0" dirty="0" smtClean="0">
                <a:ln>
                  <a:noFill/>
                </a:ln>
                <a:solidFill>
                  <a:srgbClr val="3C3C3C"/>
                </a:solidFill>
                <a:effectLst/>
                <a:uLnTx/>
                <a:uFillTx/>
                <a:latin typeface="Trebuchet MS" panose="020B0603020202020204"/>
                <a:ea typeface="+mn-ea"/>
                <a:cs typeface="Kokila" panose="020B0604020202020204" pitchFamily="34" charset="0"/>
              </a:rPr>
              <a:t>, Partner</a:t>
            </a:r>
            <a:endParaRPr kumimoji="0" lang="en-US" sz="1800" b="0" i="1" u="none" strike="noStrike" kern="1200" cap="none" spc="0" normalizeH="0" baseline="0" noProof="0" dirty="0">
              <a:ln>
                <a:noFill/>
              </a:ln>
              <a:solidFill>
                <a:srgbClr val="3C3C3C"/>
              </a:solidFill>
              <a:effectLst/>
              <a:uLnTx/>
              <a:uFillTx/>
              <a:latin typeface="Trebuchet MS" panose="020B0603020202020204"/>
              <a:ea typeface="+mn-ea"/>
              <a:cs typeface="Kokila" panose="020B0604020202020204" pitchFamily="34" charset="0"/>
            </a:endParaRPr>
          </a:p>
        </p:txBody>
      </p:sp>
      <p:sp>
        <p:nvSpPr>
          <p:cNvPr id="32" name="Ellipse 31"/>
          <p:cNvSpPr/>
          <p:nvPr/>
        </p:nvSpPr>
        <p:spPr>
          <a:xfrm>
            <a:off x="6077619" y="1624919"/>
            <a:ext cx="900000" cy="90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de-DE" sz="1400" b="0" i="0" u="none" strike="noStrike" kern="1200" cap="none" spc="0" normalizeH="0" baseline="0" noProof="0" dirty="0" err="1" smtClean="0">
              <a:ln>
                <a:noFill/>
              </a:ln>
              <a:solidFill>
                <a:srgbClr val="6E6E6E"/>
              </a:solidFill>
              <a:effectLst/>
              <a:uLnTx/>
              <a:uFillTx/>
              <a:latin typeface="Trebuchet MS" panose="020B0603020202020204"/>
              <a:ea typeface="+mn-ea"/>
              <a:cs typeface="+mn-cs"/>
            </a:endParaRPr>
          </a:p>
        </p:txBody>
      </p:sp>
      <p:sp>
        <p:nvSpPr>
          <p:cNvPr id="78" name="Ellipse 77"/>
          <p:cNvSpPr/>
          <p:nvPr/>
        </p:nvSpPr>
        <p:spPr>
          <a:xfrm>
            <a:off x="5176165" y="2397706"/>
            <a:ext cx="900000" cy="90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de-DE" sz="1400" b="0" i="0" u="none" strike="noStrike" kern="1200" cap="none" spc="0" normalizeH="0" baseline="0" noProof="0" dirty="0" err="1" smtClean="0">
              <a:ln>
                <a:noFill/>
              </a:ln>
              <a:solidFill>
                <a:srgbClr val="6E6E6E"/>
              </a:solidFill>
              <a:effectLst/>
              <a:uLnTx/>
              <a:uFillTx/>
              <a:latin typeface="Trebuchet MS" panose="020B0603020202020204"/>
              <a:ea typeface="+mn-ea"/>
              <a:cs typeface="+mn-cs"/>
            </a:endParaRPr>
          </a:p>
        </p:txBody>
      </p:sp>
      <p:sp>
        <p:nvSpPr>
          <p:cNvPr id="82" name="Ellipse 81"/>
          <p:cNvSpPr/>
          <p:nvPr/>
        </p:nvSpPr>
        <p:spPr>
          <a:xfrm>
            <a:off x="4274710" y="3155685"/>
            <a:ext cx="900000" cy="90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de-DE" sz="1400" b="0" i="0" u="none" strike="noStrike" kern="1200" cap="none" spc="0" normalizeH="0" baseline="0" noProof="0" dirty="0" err="1" smtClean="0">
              <a:ln>
                <a:noFill/>
              </a:ln>
              <a:solidFill>
                <a:srgbClr val="6E6E6E"/>
              </a:solidFill>
              <a:effectLst/>
              <a:uLnTx/>
              <a:uFillTx/>
              <a:latin typeface="Trebuchet MS" panose="020B0603020202020204"/>
              <a:ea typeface="+mn-ea"/>
              <a:cs typeface="+mn-cs"/>
            </a:endParaRPr>
          </a:p>
        </p:txBody>
      </p:sp>
      <p:sp>
        <p:nvSpPr>
          <p:cNvPr id="84" name="Ellipse 83"/>
          <p:cNvSpPr/>
          <p:nvPr/>
        </p:nvSpPr>
        <p:spPr>
          <a:xfrm>
            <a:off x="2610522" y="4674304"/>
            <a:ext cx="900000" cy="90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de-DE" sz="1400" b="0" i="0" u="none" strike="noStrike" kern="1200" cap="none" spc="0" normalizeH="0" baseline="0" noProof="0" dirty="0" err="1" smtClean="0">
              <a:ln>
                <a:noFill/>
              </a:ln>
              <a:solidFill>
                <a:srgbClr val="6E6E6E"/>
              </a:solidFill>
              <a:effectLst/>
              <a:uLnTx/>
              <a:uFillTx/>
              <a:latin typeface="Trebuchet MS" panose="020B0603020202020204"/>
              <a:ea typeface="+mn-ea"/>
              <a:cs typeface="+mn-cs"/>
            </a:endParaRPr>
          </a:p>
        </p:txBody>
      </p:sp>
      <p:sp>
        <p:nvSpPr>
          <p:cNvPr id="85" name="Ellipse 84"/>
          <p:cNvSpPr/>
          <p:nvPr/>
        </p:nvSpPr>
        <p:spPr>
          <a:xfrm>
            <a:off x="1682308" y="5412155"/>
            <a:ext cx="900000" cy="90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de-DE" sz="1400" b="0" i="0" u="none" strike="noStrike" kern="1200" cap="none" spc="0" normalizeH="0" baseline="0" noProof="0" dirty="0" err="1" smtClean="0">
              <a:ln>
                <a:noFill/>
              </a:ln>
              <a:solidFill>
                <a:srgbClr val="6E6E6E"/>
              </a:solidFill>
              <a:effectLst/>
              <a:uLnTx/>
              <a:uFillTx/>
              <a:latin typeface="Trebuchet MS" panose="020B0603020202020204"/>
              <a:ea typeface="+mn-ea"/>
              <a:cs typeface="+mn-cs"/>
            </a:endParaRPr>
          </a:p>
        </p:txBody>
      </p:sp>
      <p:pic>
        <p:nvPicPr>
          <p:cNvPr id="56" name="Grafik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7924" y="5599552"/>
            <a:ext cx="540000" cy="540000"/>
          </a:xfrm>
          <a:prstGeom prst="rect">
            <a:avLst/>
          </a:prstGeom>
        </p:spPr>
      </p:pic>
      <p:pic>
        <p:nvPicPr>
          <p:cNvPr id="11268" name="Grafik 112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43720" y="4845660"/>
            <a:ext cx="560452" cy="560452"/>
          </a:xfrm>
          <a:prstGeom prst="rect">
            <a:avLst/>
          </a:prstGeom>
        </p:spPr>
      </p:pic>
      <p:pic>
        <p:nvPicPr>
          <p:cNvPr id="11269" name="Grafik 112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74165" y="2595706"/>
            <a:ext cx="504000" cy="504000"/>
          </a:xfrm>
          <a:prstGeom prst="rect">
            <a:avLst/>
          </a:prstGeom>
        </p:spPr>
      </p:pic>
      <p:pic>
        <p:nvPicPr>
          <p:cNvPr id="11270" name="Grafik 1126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45066" y="3379707"/>
            <a:ext cx="335337" cy="504000"/>
          </a:xfrm>
          <a:prstGeom prst="rect">
            <a:avLst/>
          </a:prstGeom>
        </p:spPr>
      </p:pic>
      <p:sp>
        <p:nvSpPr>
          <p:cNvPr id="35" name="Ellipse 34"/>
          <p:cNvSpPr/>
          <p:nvPr/>
        </p:nvSpPr>
        <p:spPr>
          <a:xfrm>
            <a:off x="3465260" y="3927099"/>
            <a:ext cx="900000" cy="90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de-DE" sz="1400" b="0" i="0" u="none" strike="noStrike" kern="1200" cap="none" spc="0" normalizeH="0" baseline="0" noProof="0" dirty="0" err="1" smtClean="0">
              <a:ln>
                <a:noFill/>
              </a:ln>
              <a:solidFill>
                <a:srgbClr val="6E6E6E"/>
              </a:solidFill>
              <a:effectLst/>
              <a:uLnTx/>
              <a:uFillTx/>
              <a:latin typeface="Trebuchet MS" panose="020B0603020202020204"/>
              <a:ea typeface="+mn-ea"/>
              <a:cs typeface="+mn-cs"/>
            </a:endParaRPr>
          </a:p>
        </p:txBody>
      </p:sp>
      <p:sp>
        <p:nvSpPr>
          <p:cNvPr id="37" name="TextBox 88"/>
          <p:cNvSpPr txBox="1"/>
          <p:nvPr/>
        </p:nvSpPr>
        <p:spPr>
          <a:xfrm>
            <a:off x="4474988" y="4233099"/>
            <a:ext cx="2752227"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srgbClr val="3C3C3C"/>
                </a:solidFill>
                <a:effectLst/>
                <a:uLnTx/>
                <a:uFillTx/>
                <a:latin typeface="Trebuchet MS" panose="020B0603020202020204"/>
                <a:ea typeface="+mn-ea"/>
                <a:cs typeface="Kokila" panose="020B0604020202020204" pitchFamily="34" charset="0"/>
              </a:rPr>
              <a:t>Acando </a:t>
            </a:r>
            <a:r>
              <a:rPr kumimoji="0" lang="en-US" sz="1800" b="0" i="0" u="none" strike="noStrike" kern="1200" cap="none" spc="0" normalizeH="0" baseline="0" noProof="0" dirty="0" err="1" smtClean="0">
                <a:ln>
                  <a:noFill/>
                </a:ln>
                <a:solidFill>
                  <a:srgbClr val="3C3C3C"/>
                </a:solidFill>
                <a:effectLst/>
                <a:uLnTx/>
                <a:uFillTx/>
                <a:latin typeface="Trebuchet MS" panose="020B0603020202020204"/>
                <a:ea typeface="+mn-ea"/>
                <a:cs typeface="Kokila" panose="020B0604020202020204" pitchFamily="34" charset="0"/>
              </a:rPr>
              <a:t>als</a:t>
            </a:r>
            <a:r>
              <a:rPr kumimoji="0" lang="en-US" sz="1800" b="0" i="0" u="none" strike="noStrike" kern="1200" cap="none" spc="0" normalizeH="0" baseline="0" noProof="0" dirty="0" smtClean="0">
                <a:ln>
                  <a:noFill/>
                </a:ln>
                <a:solidFill>
                  <a:srgbClr val="3C3C3C"/>
                </a:solidFill>
                <a:effectLst/>
                <a:uLnTx/>
                <a:uFillTx/>
                <a:latin typeface="Trebuchet MS" panose="020B0603020202020204"/>
                <a:ea typeface="+mn-ea"/>
                <a:cs typeface="Kokila" panose="020B0604020202020204" pitchFamily="34" charset="0"/>
              </a:rPr>
              <a:t> </a:t>
            </a:r>
            <a:r>
              <a:rPr kumimoji="0" lang="en-US" sz="1800" b="0" i="0" u="none" strike="noStrike" kern="1200" cap="none" spc="0" normalizeH="0" baseline="0" noProof="0" dirty="0" err="1" smtClean="0">
                <a:ln>
                  <a:noFill/>
                </a:ln>
                <a:solidFill>
                  <a:srgbClr val="3C3C3C"/>
                </a:solidFill>
                <a:effectLst/>
                <a:uLnTx/>
                <a:uFillTx/>
                <a:latin typeface="Trebuchet MS" panose="020B0603020202020204"/>
                <a:ea typeface="+mn-ea"/>
                <a:cs typeface="Kokila" panose="020B0604020202020204" pitchFamily="34" charset="0"/>
              </a:rPr>
              <a:t>Arbeitgeber</a:t>
            </a:r>
            <a:endParaRPr kumimoji="0" lang="en-US" sz="1800" b="0" i="1" u="none" strike="noStrike" kern="1200" cap="none" spc="0" normalizeH="0" baseline="0" noProof="0" dirty="0">
              <a:ln>
                <a:noFill/>
              </a:ln>
              <a:solidFill>
                <a:srgbClr val="3C3C3C"/>
              </a:solidFill>
              <a:effectLst/>
              <a:uLnTx/>
              <a:uFillTx/>
              <a:latin typeface="Trebuchet MS" panose="020B0603020202020204"/>
              <a:ea typeface="+mn-ea"/>
              <a:cs typeface="Kokila" panose="020B0604020202020204" pitchFamily="34" charset="0"/>
            </a:endParaRPr>
          </a:p>
        </p:txBody>
      </p:sp>
      <p:pic>
        <p:nvPicPr>
          <p:cNvPr id="9" name="Grafik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59897" y="1868714"/>
            <a:ext cx="535444" cy="468000"/>
          </a:xfrm>
          <a:prstGeom prst="rect">
            <a:avLst/>
          </a:prstGeom>
        </p:spPr>
      </p:pic>
      <p:pic>
        <p:nvPicPr>
          <p:cNvPr id="14" name="Grafik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46917" y="4248711"/>
            <a:ext cx="536686" cy="288000"/>
          </a:xfrm>
          <a:prstGeom prst="rect">
            <a:avLst/>
          </a:prstGeom>
        </p:spPr>
      </p:pic>
    </p:spTree>
    <p:extLst>
      <p:ext uri="{BB962C8B-B14F-4D97-AF65-F5344CB8AC3E}">
        <p14:creationId xmlns:p14="http://schemas.microsoft.com/office/powerpoint/2010/main" val="37543535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Vision</a:t>
            </a:r>
            <a:endParaRPr lang="de-DE" dirty="0"/>
          </a:p>
        </p:txBody>
      </p:sp>
      <p:sp>
        <p:nvSpPr>
          <p:cNvPr id="5" name="Foliennummernplatzhalter 4"/>
          <p:cNvSpPr>
            <a:spLocks noGrp="1"/>
          </p:cNvSpPr>
          <p:nvPr>
            <p:ph type="sldNum" sz="quarter" idx="4"/>
          </p:nvPr>
        </p:nvSpPr>
        <p:spPr>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8F35CB8A-22DD-4279-9E9E-A49CDB5FBE56}" type="slidenum">
              <a:rPr kumimoji="0" lang="en-US" sz="800" b="0" i="0" u="none" strike="noStrike" kern="1200" cap="none" spc="0" normalizeH="0" baseline="0" noProof="0" smtClean="0">
                <a:ln>
                  <a:noFill/>
                </a:ln>
                <a:solidFill>
                  <a:srgbClr val="3C3C3C">
                    <a:tint val="75000"/>
                  </a:srgbClr>
                </a:solidFill>
                <a:effectLst/>
                <a:uLnTx/>
                <a:uFillTx/>
                <a:latin typeface="Trebuchet MS" panose="020B0603020202020204"/>
                <a:ea typeface="+mn-ea"/>
                <a:cs typeface="+mn-cs"/>
              </a:rPr>
              <a:pPr marL="0" marR="0" lvl="0" indent="0" algn="ctr" defTabSz="914400" rtl="0" eaLnBrk="1" fontAlgn="base" latinLnBrk="0" hangingPunct="1">
                <a:lnSpc>
                  <a:spcPct val="100000"/>
                </a:lnSpc>
                <a:spcBef>
                  <a:spcPct val="0"/>
                </a:spcBef>
                <a:spcAft>
                  <a:spcPct val="0"/>
                </a:spcAft>
                <a:buClrTx/>
                <a:buSzTx/>
                <a:buFontTx/>
                <a:buNone/>
                <a:tabLst/>
                <a:defRPr/>
              </a:pPr>
              <a:t>9</a:t>
            </a:fld>
            <a:endParaRPr kumimoji="0" lang="en-US" sz="800" b="0" i="0" u="none" strike="noStrike" kern="1200" cap="none" spc="0" normalizeH="0" baseline="0" noProof="0">
              <a:ln>
                <a:noFill/>
              </a:ln>
              <a:solidFill>
                <a:srgbClr val="3C3C3C">
                  <a:tint val="75000"/>
                </a:srgbClr>
              </a:solidFill>
              <a:effectLst/>
              <a:uLnTx/>
              <a:uFillTx/>
              <a:latin typeface="Trebuchet MS" panose="020B0603020202020204"/>
              <a:ea typeface="+mn-ea"/>
              <a:cs typeface="+mn-cs"/>
            </a:endParaRPr>
          </a:p>
        </p:txBody>
      </p:sp>
      <p:sp>
        <p:nvSpPr>
          <p:cNvPr id="7" name="Inhaltsplatzhalter 11"/>
          <p:cNvSpPr txBox="1">
            <a:spLocks/>
          </p:cNvSpPr>
          <p:nvPr/>
        </p:nvSpPr>
        <p:spPr>
          <a:xfrm>
            <a:off x="708401" y="52505"/>
            <a:ext cx="10790375" cy="5218906"/>
          </a:xfrm>
          <a:prstGeom prst="rect">
            <a:avLst/>
          </a:prstGeom>
        </p:spPr>
        <p:txBody>
          <a:bodyPr vert="horz" lIns="0" tIns="45704" rIns="91408" bIns="45704" rtlCol="0" anchor="ctr">
            <a:noAutofit/>
          </a:bodyPr>
          <a:lstStyle>
            <a:lvl1pPr marL="0" marR="0" indent="0" algn="l" defTabSz="914149" rtl="0" eaLnBrk="1" fontAlgn="auto" latinLnBrk="0" hangingPunct="1">
              <a:lnSpc>
                <a:spcPct val="120000"/>
              </a:lnSpc>
              <a:spcBef>
                <a:spcPts val="0"/>
              </a:spcBef>
              <a:spcAft>
                <a:spcPts val="600"/>
              </a:spcAft>
              <a:buClr>
                <a:srgbClr val="FF6C2F"/>
              </a:buClr>
              <a:buSzTx/>
              <a:buFont typeface="Arial" panose="020B0604020202020204" pitchFamily="34" charset="0"/>
              <a:buNone/>
              <a:tabLst/>
              <a:defRPr sz="1800" kern="1200">
                <a:solidFill>
                  <a:schemeClr val="tx1"/>
                </a:solidFill>
                <a:latin typeface="+mn-lt"/>
                <a:ea typeface="+mn-ea"/>
                <a:cs typeface="+mn-cs"/>
              </a:defRPr>
            </a:lvl1pPr>
            <a:lvl2pPr marL="182526" marR="0" indent="-182526" algn="l" defTabSz="914149" rtl="0" eaLnBrk="1" fontAlgn="auto" latinLnBrk="0" hangingPunct="1">
              <a:lnSpc>
                <a:spcPct val="120000"/>
              </a:lnSpc>
              <a:spcBef>
                <a:spcPts val="0"/>
              </a:spcBef>
              <a:spcAft>
                <a:spcPts val="600"/>
              </a:spcAft>
              <a:buClr>
                <a:srgbClr val="FF6C2F"/>
              </a:buClr>
              <a:buSzTx/>
              <a:buFont typeface="Arial" panose="020B0604020202020204" pitchFamily="34" charset="0"/>
              <a:buChar char="•"/>
              <a:tabLst/>
              <a:defRPr sz="1600" kern="1200">
                <a:solidFill>
                  <a:schemeClr val="tx1"/>
                </a:solidFill>
                <a:latin typeface="+mn-lt"/>
                <a:ea typeface="+mn-ea"/>
                <a:cs typeface="+mn-cs"/>
              </a:defRPr>
            </a:lvl2pPr>
            <a:lvl3pPr marL="355529" marR="0" indent="-173003" algn="l" defTabSz="914149" rtl="0" eaLnBrk="1" fontAlgn="auto" latinLnBrk="0" hangingPunct="1">
              <a:lnSpc>
                <a:spcPct val="120000"/>
              </a:lnSpc>
              <a:spcBef>
                <a:spcPts val="0"/>
              </a:spcBef>
              <a:spcAft>
                <a:spcPts val="0"/>
              </a:spcAft>
              <a:buClrTx/>
              <a:buSzTx/>
              <a:buFont typeface="Trebuchet MS" panose="020B0603020202020204" pitchFamily="34" charset="0"/>
              <a:buChar char="−"/>
              <a:tabLst/>
              <a:defRPr sz="1400" kern="1200">
                <a:solidFill>
                  <a:schemeClr val="tx1"/>
                </a:solidFill>
                <a:latin typeface="+mn-lt"/>
                <a:ea typeface="+mn-ea"/>
                <a:cs typeface="+mn-cs"/>
              </a:defRPr>
            </a:lvl3pPr>
            <a:lvl4pPr marL="539642" marR="0" indent="-184113" algn="l" defTabSz="914149" rtl="0" eaLnBrk="1" fontAlgn="auto" latinLnBrk="0" hangingPunct="1">
              <a:lnSpc>
                <a:spcPct val="120000"/>
              </a:lnSpc>
              <a:spcBef>
                <a:spcPts val="0"/>
              </a:spcBef>
              <a:spcAft>
                <a:spcPts val="0"/>
              </a:spcAft>
              <a:buClrTx/>
              <a:buSzTx/>
              <a:buFont typeface="Trebuchet MS" panose="020B0603020202020204" pitchFamily="34" charset="0"/>
              <a:buChar char="−"/>
              <a:tabLst/>
              <a:defRPr sz="1200" kern="1200">
                <a:solidFill>
                  <a:schemeClr val="tx1"/>
                </a:solidFill>
                <a:latin typeface="+mn-lt"/>
                <a:ea typeface="+mn-ea"/>
                <a:cs typeface="+mn-cs"/>
              </a:defRPr>
            </a:lvl4pPr>
            <a:lvl5pPr marL="722169" marR="0" indent="-182526" algn="l" defTabSz="914149" rtl="0" eaLnBrk="1" fontAlgn="auto" latinLnBrk="0" hangingPunct="1">
              <a:lnSpc>
                <a:spcPct val="120000"/>
              </a:lnSpc>
              <a:spcBef>
                <a:spcPts val="0"/>
              </a:spcBef>
              <a:spcAft>
                <a:spcPts val="0"/>
              </a:spcAft>
              <a:buClrTx/>
              <a:buSzTx/>
              <a:buFont typeface="Trebuchet MS" panose="020B0603020202020204" pitchFamily="34" charset="0"/>
              <a:buChar char="−"/>
              <a:tabLst/>
              <a:defRPr sz="1050" kern="1200">
                <a:solidFill>
                  <a:schemeClr val="tx1"/>
                </a:solidFill>
                <a:latin typeface="+mn-lt"/>
                <a:ea typeface="+mn-ea"/>
                <a:cs typeface="+mn-cs"/>
              </a:defRPr>
            </a:lvl5pPr>
            <a:lvl6pPr marL="2513909" indent="-228538" algn="l" defTabSz="91414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84" indent="-228538" algn="l" defTabSz="91414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058" indent="-228538" algn="l" defTabSz="91414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133" indent="-228538" algn="l" defTabSz="91414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ctr" defTabSz="914149" rtl="0" eaLnBrk="1" fontAlgn="auto" latinLnBrk="0" hangingPunct="1">
              <a:lnSpc>
                <a:spcPct val="100000"/>
              </a:lnSpc>
              <a:spcBef>
                <a:spcPts val="0"/>
              </a:spcBef>
              <a:spcAft>
                <a:spcPts val="1800"/>
              </a:spcAft>
              <a:buClr>
                <a:srgbClr val="FF6C2F"/>
              </a:buClr>
              <a:buSzTx/>
              <a:buFont typeface="Arial" panose="020B0604020202020204" pitchFamily="34" charset="0"/>
              <a:buNone/>
              <a:tabLst/>
              <a:defRPr/>
            </a:pPr>
            <a:r>
              <a:rPr kumimoji="0" lang="en-US" sz="10000" b="0" i="0" u="none" strike="noStrike" kern="1200" cap="none" spc="0" normalizeH="0" baseline="0" noProof="0" dirty="0">
                <a:ln>
                  <a:noFill/>
                </a:ln>
                <a:solidFill>
                  <a:srgbClr val="385988"/>
                </a:solidFill>
                <a:effectLst/>
                <a:uLnTx/>
                <a:uFillTx/>
                <a:latin typeface="Trebuchet MS" panose="020B0603020202020204"/>
                <a:ea typeface="+mn-ea"/>
                <a:cs typeface="+mn-cs"/>
              </a:rPr>
              <a:t>“</a:t>
            </a:r>
            <a:r>
              <a:rPr kumimoji="0" lang="en-US" sz="6000" b="1" i="0" u="none" strike="noStrike" kern="1200" cap="all" spc="0" normalizeH="0" baseline="0" noProof="0" dirty="0">
                <a:ln>
                  <a:noFill/>
                </a:ln>
                <a:solidFill>
                  <a:srgbClr val="385988"/>
                </a:solidFill>
                <a:effectLst/>
                <a:uLnTx/>
                <a:uFillTx/>
                <a:latin typeface="Trebuchet MS" panose="020B0603020202020204"/>
                <a:ea typeface="+mn-ea"/>
                <a:cs typeface="+mn-cs"/>
              </a:rPr>
              <a:t>A more capable World</a:t>
            </a:r>
            <a:endParaRPr kumimoji="0" lang="en-US" sz="6000" b="1" i="0" u="none" strike="noStrike" kern="1200" cap="all" spc="0" normalizeH="0" baseline="0" noProof="0" dirty="0">
              <a:ln>
                <a:noFill/>
              </a:ln>
              <a:solidFill>
                <a:srgbClr val="3C3C3C"/>
              </a:solidFill>
              <a:effectLst/>
              <a:uLnTx/>
              <a:uFillTx/>
              <a:latin typeface="Trebuchet MS" panose="020B0603020202020204"/>
              <a:ea typeface="+mn-ea"/>
              <a:cs typeface="+mn-cs"/>
            </a:endParaRPr>
          </a:p>
          <a:p>
            <a:pPr marL="0" marR="0" lvl="0" indent="0" algn="ctr" defTabSz="914149" rtl="0" eaLnBrk="1" fontAlgn="auto" latinLnBrk="0" hangingPunct="1">
              <a:lnSpc>
                <a:spcPct val="120000"/>
              </a:lnSpc>
              <a:spcBef>
                <a:spcPts val="0"/>
              </a:spcBef>
              <a:spcAft>
                <a:spcPts val="600"/>
              </a:spcAft>
              <a:buClr>
                <a:srgbClr val="FF6C2F"/>
              </a:buClr>
              <a:buSzTx/>
              <a:buFont typeface="Arial" panose="020B0604020202020204" pitchFamily="34" charset="0"/>
              <a:buNone/>
              <a:tabLst/>
              <a:defRPr/>
            </a:pPr>
            <a:r>
              <a:rPr kumimoji="0" lang="en-US" sz="2400" b="0" i="0" u="none" strike="noStrike" kern="1200" cap="none" spc="0" normalizeH="0" baseline="0" noProof="0" dirty="0">
                <a:ln>
                  <a:noFill/>
                </a:ln>
                <a:solidFill>
                  <a:srgbClr val="3C3C3C"/>
                </a:solidFill>
                <a:effectLst/>
                <a:uLnTx/>
                <a:uFillTx/>
                <a:latin typeface="Trebuchet MS" panose="020B0603020202020204"/>
                <a:ea typeface="+mn-ea"/>
                <a:cs typeface="+mn-cs"/>
              </a:rPr>
              <a:t>We are all about talent aggregation and talent acceleration.</a:t>
            </a:r>
            <a:br>
              <a:rPr kumimoji="0" lang="en-US" sz="2400" b="0" i="0" u="none" strike="noStrike" kern="1200" cap="none" spc="0" normalizeH="0" baseline="0" noProof="0" dirty="0">
                <a:ln>
                  <a:noFill/>
                </a:ln>
                <a:solidFill>
                  <a:srgbClr val="3C3C3C"/>
                </a:solidFill>
                <a:effectLst/>
                <a:uLnTx/>
                <a:uFillTx/>
                <a:latin typeface="Trebuchet MS" panose="020B0603020202020204"/>
                <a:ea typeface="+mn-ea"/>
                <a:cs typeface="+mn-cs"/>
              </a:rPr>
            </a:br>
            <a:r>
              <a:rPr kumimoji="0" lang="en-US" sz="2400" b="0" i="0" u="none" strike="noStrike" kern="1200" cap="none" spc="0" normalizeH="0" baseline="0" noProof="0" dirty="0">
                <a:ln>
                  <a:noFill/>
                </a:ln>
                <a:solidFill>
                  <a:srgbClr val="3C3C3C"/>
                </a:solidFill>
                <a:effectLst/>
                <a:uLnTx/>
                <a:uFillTx/>
                <a:latin typeface="Trebuchet MS" panose="020B0603020202020204"/>
                <a:ea typeface="+mn-ea"/>
                <a:cs typeface="+mn-cs"/>
              </a:rPr>
              <a:t>We give transformational power to our clients and employees.</a:t>
            </a:r>
            <a:br>
              <a:rPr kumimoji="0" lang="en-US" sz="2400" b="0" i="0" u="none" strike="noStrike" kern="1200" cap="none" spc="0" normalizeH="0" baseline="0" noProof="0" dirty="0">
                <a:ln>
                  <a:noFill/>
                </a:ln>
                <a:solidFill>
                  <a:srgbClr val="3C3C3C"/>
                </a:solidFill>
                <a:effectLst/>
                <a:uLnTx/>
                <a:uFillTx/>
                <a:latin typeface="Trebuchet MS" panose="020B0603020202020204"/>
                <a:ea typeface="+mn-ea"/>
                <a:cs typeface="+mn-cs"/>
              </a:rPr>
            </a:br>
            <a:r>
              <a:rPr kumimoji="0" lang="en-US" sz="2400" b="0" i="0" u="none" strike="noStrike" kern="1200" cap="none" spc="0" normalizeH="0" baseline="0" noProof="0" dirty="0">
                <a:ln>
                  <a:noFill/>
                </a:ln>
                <a:solidFill>
                  <a:srgbClr val="3C3C3C"/>
                </a:solidFill>
                <a:effectLst/>
                <a:uLnTx/>
                <a:uFillTx/>
                <a:latin typeface="Trebuchet MS" panose="020B0603020202020204"/>
                <a:ea typeface="+mn-ea"/>
                <a:cs typeface="+mn-cs"/>
              </a:rPr>
              <a:t>We bring long term value to the world around us by growing the available talent pool for all to tap into.</a:t>
            </a:r>
            <a:endParaRPr kumimoji="0" lang="de-DE" sz="2400" b="0" i="0" u="none" strike="noStrike" kern="1200" cap="all" spc="0" normalizeH="0" baseline="0" noProof="0" dirty="0">
              <a:ln>
                <a:noFill/>
              </a:ln>
              <a:solidFill>
                <a:srgbClr val="3C3C3C"/>
              </a:solidFill>
              <a:effectLst/>
              <a:uLnTx/>
              <a:uFillTx/>
              <a:latin typeface="Trebuchet MS" panose="020B0603020202020204"/>
              <a:ea typeface="+mn-ea"/>
              <a:cs typeface="+mn-cs"/>
            </a:endParaRPr>
          </a:p>
        </p:txBody>
      </p:sp>
      <p:grpSp>
        <p:nvGrpSpPr>
          <p:cNvPr id="6" name="Gruppieren 5"/>
          <p:cNvGrpSpPr/>
          <p:nvPr/>
        </p:nvGrpSpPr>
        <p:grpSpPr>
          <a:xfrm>
            <a:off x="2175524" y="4825356"/>
            <a:ext cx="7840943" cy="1584583"/>
            <a:chOff x="704713" y="3323844"/>
            <a:chExt cx="8233188" cy="1663852"/>
          </a:xfrm>
        </p:grpSpPr>
        <p:sp>
          <p:nvSpPr>
            <p:cNvPr id="8" name="Ellipse 7"/>
            <p:cNvSpPr/>
            <p:nvPr/>
          </p:nvSpPr>
          <p:spPr>
            <a:xfrm>
              <a:off x="2926669" y="3581999"/>
              <a:ext cx="1297567" cy="1297567"/>
            </a:xfrm>
            <a:prstGeom prst="ellipse">
              <a:avLst/>
            </a:prstGeom>
            <a:solidFill>
              <a:schemeClr val="accent2">
                <a:alpha val="3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de-DE" sz="1400" b="0" i="0" u="none" strike="noStrike" kern="1200" cap="none" spc="0" normalizeH="0" baseline="0" noProof="0" dirty="0" err="1" smtClean="0">
                <a:ln>
                  <a:noFill/>
                </a:ln>
                <a:solidFill>
                  <a:srgbClr val="6E6E6E"/>
                </a:solidFill>
                <a:effectLst/>
                <a:uLnTx/>
                <a:uFillTx/>
                <a:latin typeface="Trebuchet MS" panose="020B0603020202020204"/>
                <a:ea typeface="+mn-ea"/>
                <a:cs typeface="+mn-cs"/>
              </a:endParaRPr>
            </a:p>
          </p:txBody>
        </p:sp>
        <p:sp>
          <p:nvSpPr>
            <p:cNvPr id="9" name="Ellipse 8"/>
            <p:cNvSpPr/>
            <p:nvPr/>
          </p:nvSpPr>
          <p:spPr>
            <a:xfrm>
              <a:off x="3916014" y="3581999"/>
              <a:ext cx="1297567" cy="1297567"/>
            </a:xfrm>
            <a:prstGeom prst="ellipse">
              <a:avLst/>
            </a:prstGeom>
            <a:solidFill>
              <a:schemeClr val="accent2">
                <a:alpha val="3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de-DE" sz="1400" b="0" i="0" u="none" strike="noStrike" kern="1200" cap="none" spc="0" normalizeH="0" baseline="0" noProof="0" dirty="0" err="1" smtClean="0">
                <a:ln>
                  <a:noFill/>
                </a:ln>
                <a:solidFill>
                  <a:srgbClr val="6E6E6E"/>
                </a:solidFill>
                <a:effectLst/>
                <a:uLnTx/>
                <a:uFillTx/>
                <a:latin typeface="Trebuchet MS" panose="020B0603020202020204"/>
                <a:ea typeface="+mn-ea"/>
                <a:cs typeface="+mn-cs"/>
              </a:endParaRPr>
            </a:p>
          </p:txBody>
        </p:sp>
        <p:sp>
          <p:nvSpPr>
            <p:cNvPr id="10" name="Ellipse 9"/>
            <p:cNvSpPr/>
            <p:nvPr/>
          </p:nvSpPr>
          <p:spPr>
            <a:xfrm>
              <a:off x="4897075" y="3581999"/>
              <a:ext cx="1297567" cy="1297567"/>
            </a:xfrm>
            <a:prstGeom prst="ellipse">
              <a:avLst/>
            </a:prstGeom>
            <a:solidFill>
              <a:schemeClr val="accent2">
                <a:alpha val="3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de-DE" sz="1400" b="0" i="0" u="none" strike="noStrike" kern="1200" cap="none" spc="0" normalizeH="0" baseline="0" noProof="0" dirty="0" err="1" smtClean="0">
                <a:ln>
                  <a:noFill/>
                </a:ln>
                <a:solidFill>
                  <a:srgbClr val="6E6E6E"/>
                </a:solidFill>
                <a:effectLst/>
                <a:uLnTx/>
                <a:uFillTx/>
                <a:latin typeface="Trebuchet MS" panose="020B0603020202020204"/>
                <a:ea typeface="+mn-ea"/>
                <a:cs typeface="+mn-cs"/>
              </a:endParaRPr>
            </a:p>
          </p:txBody>
        </p:sp>
        <p:sp>
          <p:nvSpPr>
            <p:cNvPr id="11" name="Ellipse 10"/>
            <p:cNvSpPr/>
            <p:nvPr/>
          </p:nvSpPr>
          <p:spPr>
            <a:xfrm>
              <a:off x="704713" y="3581999"/>
              <a:ext cx="1297567" cy="129756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de-DE" sz="1400" b="0" i="0" u="none" strike="noStrike" kern="1200" cap="none" spc="0" normalizeH="0" baseline="0" noProof="0" dirty="0" err="1" smtClean="0">
                <a:ln>
                  <a:noFill/>
                </a:ln>
                <a:solidFill>
                  <a:srgbClr val="6E6E6E"/>
                </a:solidFill>
                <a:effectLst/>
                <a:uLnTx/>
                <a:uFillTx/>
                <a:latin typeface="Trebuchet MS" panose="020B0603020202020204"/>
                <a:ea typeface="+mn-ea"/>
                <a:cs typeface="+mn-cs"/>
              </a:endParaRPr>
            </a:p>
          </p:txBody>
        </p:sp>
        <p:pic>
          <p:nvPicPr>
            <p:cNvPr id="12" name="Grafik 11"/>
            <p:cNvPicPr>
              <a:picLocks noChangeAspect="1"/>
            </p:cNvPicPr>
            <p:nvPr/>
          </p:nvPicPr>
          <p:blipFill rotWithShape="1">
            <a:blip r:embed="rId2" cstate="print">
              <a:extLst>
                <a:ext uri="{28A0092B-C50C-407E-A947-70E740481C1C}">
                  <a14:useLocalDpi xmlns:a14="http://schemas.microsoft.com/office/drawing/2010/main" val="0"/>
                </a:ext>
              </a:extLst>
            </a:blip>
            <a:srcRect r="82658"/>
            <a:stretch/>
          </p:blipFill>
          <p:spPr>
            <a:xfrm>
              <a:off x="901960" y="3713623"/>
              <a:ext cx="902536" cy="908297"/>
            </a:xfrm>
            <a:prstGeom prst="rect">
              <a:avLst/>
            </a:prstGeom>
          </p:spPr>
        </p:pic>
        <p:pic>
          <p:nvPicPr>
            <p:cNvPr id="13" name="Grafik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62057" y="3758583"/>
              <a:ext cx="944402" cy="944402"/>
            </a:xfrm>
            <a:prstGeom prst="rect">
              <a:avLst/>
            </a:prstGeom>
          </p:spPr>
        </p:pic>
        <p:pic>
          <p:nvPicPr>
            <p:cNvPr id="14" name="Grafik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51402" y="3758583"/>
              <a:ext cx="944402" cy="944402"/>
            </a:xfrm>
            <a:prstGeom prst="rect">
              <a:avLst/>
            </a:prstGeom>
          </p:spPr>
        </p:pic>
        <p:pic>
          <p:nvPicPr>
            <p:cNvPr id="15" name="Grafik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79073" y="3758583"/>
              <a:ext cx="944402" cy="944402"/>
            </a:xfrm>
            <a:prstGeom prst="rect">
              <a:avLst/>
            </a:prstGeom>
          </p:spPr>
        </p:pic>
        <p:cxnSp>
          <p:nvCxnSpPr>
            <p:cNvPr id="16" name="Gerader Verbinder 27"/>
            <p:cNvCxnSpPr/>
            <p:nvPr/>
          </p:nvCxnSpPr>
          <p:spPr>
            <a:xfrm>
              <a:off x="2144956" y="4230783"/>
              <a:ext cx="692036" cy="0"/>
            </a:xfrm>
            <a:prstGeom prst="line">
              <a:avLst/>
            </a:prstGeom>
            <a:ln w="63500" cap="rnd">
              <a:solidFill>
                <a:schemeClr val="accent1"/>
              </a:solidFill>
              <a:prstDash val="sysDot"/>
              <a:round/>
              <a:tailEnd type="none"/>
            </a:ln>
          </p:spPr>
          <p:style>
            <a:lnRef idx="1">
              <a:schemeClr val="accent1"/>
            </a:lnRef>
            <a:fillRef idx="0">
              <a:schemeClr val="accent1"/>
            </a:fillRef>
            <a:effectRef idx="0">
              <a:schemeClr val="accent1"/>
            </a:effectRef>
            <a:fontRef idx="minor">
              <a:schemeClr val="tx1"/>
            </a:fontRef>
          </p:style>
        </p:cxnSp>
        <p:cxnSp>
          <p:nvCxnSpPr>
            <p:cNvPr id="17" name="Gerader Verbinder 28"/>
            <p:cNvCxnSpPr/>
            <p:nvPr/>
          </p:nvCxnSpPr>
          <p:spPr>
            <a:xfrm>
              <a:off x="6326471" y="4217885"/>
              <a:ext cx="692036" cy="0"/>
            </a:xfrm>
            <a:prstGeom prst="line">
              <a:avLst/>
            </a:prstGeom>
            <a:ln w="63500" cap="rnd">
              <a:solidFill>
                <a:schemeClr val="accent1"/>
              </a:solidFill>
              <a:prstDash val="sysDot"/>
              <a:round/>
              <a:tailEnd type="none"/>
            </a:ln>
          </p:spPr>
          <p:style>
            <a:lnRef idx="1">
              <a:schemeClr val="accent1"/>
            </a:lnRef>
            <a:fillRef idx="0">
              <a:schemeClr val="accent1"/>
            </a:fillRef>
            <a:effectRef idx="0">
              <a:schemeClr val="accent1"/>
            </a:effectRef>
            <a:fontRef idx="minor">
              <a:schemeClr val="tx1"/>
            </a:fontRef>
          </p:style>
        </p:cxnSp>
        <p:pic>
          <p:nvPicPr>
            <p:cNvPr id="18" name="Grafik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55937" y="3473868"/>
              <a:ext cx="1513828" cy="1513828"/>
            </a:xfrm>
            <a:prstGeom prst="rect">
              <a:avLst/>
            </a:prstGeom>
          </p:spPr>
        </p:pic>
        <p:pic>
          <p:nvPicPr>
            <p:cNvPr id="19" name="Grafik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74049" y="3323844"/>
              <a:ext cx="1663852" cy="1663852"/>
            </a:xfrm>
            <a:prstGeom prst="rect">
              <a:avLst/>
            </a:prstGeom>
          </p:spPr>
        </p:pic>
      </p:grpSp>
    </p:spTree>
    <p:extLst>
      <p:ext uri="{BB962C8B-B14F-4D97-AF65-F5344CB8AC3E}">
        <p14:creationId xmlns:p14="http://schemas.microsoft.com/office/powerpoint/2010/main" val="132719183"/>
      </p:ext>
    </p:extLst>
  </p:cSld>
  <p:clrMapOvr>
    <a:masterClrMapping/>
  </p:clrMapOvr>
  <p:timing>
    <p:tnLst>
      <p:par>
        <p:cTn id="1" dur="indefinite" restart="never" nodeType="tmRoot"/>
      </p:par>
    </p:tnLst>
  </p:timing>
</p:sld>
</file>

<file path=ppt/theme/theme1.xml><?xml version="1.0" encoding="utf-8"?>
<a:theme xmlns:a="http://schemas.openxmlformats.org/drawingml/2006/main" name="Folienmaster_1502">
  <a:themeElements>
    <a:clrScheme name="Acando">
      <a:dk1>
        <a:sysClr val="windowText" lastClr="000000"/>
      </a:dk1>
      <a:lt1>
        <a:sysClr val="window" lastClr="FFFFFF"/>
      </a:lt1>
      <a:dk2>
        <a:srgbClr val="385988"/>
      </a:dk2>
      <a:lt2>
        <a:srgbClr val="FF6C2F"/>
      </a:lt2>
      <a:accent1>
        <a:srgbClr val="EAE3DB"/>
      </a:accent1>
      <a:accent2>
        <a:srgbClr val="3C3C3C"/>
      </a:accent2>
      <a:accent3>
        <a:srgbClr val="6E6E6E"/>
      </a:accent3>
      <a:accent4>
        <a:srgbClr val="9B9B9B"/>
      </a:accent4>
      <a:accent5>
        <a:srgbClr val="C8C8C8"/>
      </a:accent5>
      <a:accent6>
        <a:srgbClr val="C8C8C8"/>
      </a:accent6>
      <a:hlink>
        <a:srgbClr val="0563C1"/>
      </a:hlink>
      <a:folHlink>
        <a:srgbClr val="954F72"/>
      </a:folHlink>
    </a:clrScheme>
    <a:fontScheme name="Acando">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400" dirty="0" err="1" smtClean="0">
            <a:solidFill>
              <a:schemeClr val="accent3"/>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1400" dirty="0" err="1" smtClean="0">
            <a:solidFill>
              <a:schemeClr val="accent3"/>
            </a:solidFill>
          </a:defRPr>
        </a:defPPr>
      </a:lstStyle>
    </a:txDef>
  </a:objectDefaults>
  <a:extraClrSchemeLst/>
  <a:extLst>
    <a:ext uri="{05A4C25C-085E-4340-85A3-A5531E510DB2}">
      <thm15:themeFamily xmlns:thm15="http://schemas.microsoft.com/office/thememl/2012/main" name="Acando.pptx" id="{15167AD2-81A5-4CAE-BF1E-95096CAC6CDF}" vid="{FDA091C7-DD11-4961-B1C4-A9FD2EFD58E3}"/>
    </a:ext>
  </a:extLst>
</a:theme>
</file>

<file path=ppt/theme/theme2.xml><?xml version="1.0" encoding="utf-8"?>
<a:theme xmlns:a="http://schemas.openxmlformats.org/drawingml/2006/main" name="Folienmaster 1610">
  <a:themeElements>
    <a:clrScheme name="Benutzerdefiniert 1">
      <a:dk1>
        <a:srgbClr val="FFFFFF"/>
      </a:dk1>
      <a:lt1>
        <a:srgbClr val="3C3C3C"/>
      </a:lt1>
      <a:dk2>
        <a:srgbClr val="FFFFFF"/>
      </a:dk2>
      <a:lt2>
        <a:srgbClr val="385988"/>
      </a:lt2>
      <a:accent1>
        <a:srgbClr val="FF6C2F"/>
      </a:accent1>
      <a:accent2>
        <a:srgbClr val="385988"/>
      </a:accent2>
      <a:accent3>
        <a:srgbClr val="6E6E6E"/>
      </a:accent3>
      <a:accent4>
        <a:srgbClr val="9B9B9B"/>
      </a:accent4>
      <a:accent5>
        <a:srgbClr val="EAE3DB"/>
      </a:accent5>
      <a:accent6>
        <a:srgbClr val="C8C8C8"/>
      </a:accent6>
      <a:hlink>
        <a:srgbClr val="385988"/>
      </a:hlink>
      <a:folHlink>
        <a:srgbClr val="9B9B9B"/>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400" dirty="0" err="1" smtClean="0">
            <a:solidFill>
              <a:schemeClr val="accent3"/>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1400" dirty="0" err="1" smtClean="0">
            <a:latin typeface="+mj-lt"/>
          </a:defRPr>
        </a:defPPr>
      </a:lstStyle>
    </a:txDef>
  </a:objectDefaults>
  <a:extraClrSchemeLst/>
  <a:extLst>
    <a:ext uri="{05A4C25C-085E-4340-85A3-A5531E510DB2}">
      <thm15:themeFamily xmlns:thm15="http://schemas.microsoft.com/office/thememl/2012/main" name="Folienmaster.potm" id="{11B4458A-3CB6-460A-A2CA-806FCC934C64}" vid="{07C8BEBF-6E2E-408B-B31A-49E7B0ADA41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841</Words>
  <Application>Microsoft Office PowerPoint</Application>
  <PresentationFormat>Benutzerdefiniert</PresentationFormat>
  <Paragraphs>288</Paragraphs>
  <Slides>37</Slides>
  <Notes>19</Notes>
  <HiddenSlides>1</HiddenSlides>
  <MMClips>0</MMClips>
  <ScaleCrop>false</ScaleCrop>
  <HeadingPairs>
    <vt:vector size="6" baseType="variant">
      <vt:variant>
        <vt:lpstr>Verwendete Schriftarten</vt:lpstr>
      </vt:variant>
      <vt:variant>
        <vt:i4>4</vt:i4>
      </vt:variant>
      <vt:variant>
        <vt:lpstr>Design</vt:lpstr>
      </vt:variant>
      <vt:variant>
        <vt:i4>2</vt:i4>
      </vt:variant>
      <vt:variant>
        <vt:lpstr>Folientitel</vt:lpstr>
      </vt:variant>
      <vt:variant>
        <vt:i4>37</vt:i4>
      </vt:variant>
    </vt:vector>
  </HeadingPairs>
  <TitlesOfParts>
    <vt:vector size="43" baseType="lpstr">
      <vt:lpstr>Arial</vt:lpstr>
      <vt:lpstr>Calibri</vt:lpstr>
      <vt:lpstr>Kokila</vt:lpstr>
      <vt:lpstr>Trebuchet MS</vt:lpstr>
      <vt:lpstr>Folienmaster_1502</vt:lpstr>
      <vt:lpstr>Folienmaster 1610</vt:lpstr>
      <vt:lpstr>.NET Jump Start</vt:lpstr>
      <vt:lpstr>Constantin Petsch</vt:lpstr>
      <vt:lpstr>Sadeq Abu Hantash</vt:lpstr>
      <vt:lpstr>Florian Sibinger</vt:lpstr>
      <vt:lpstr>Kursinhalte</vt:lpstr>
      <vt:lpstr>Module Tag 1</vt:lpstr>
      <vt:lpstr>Das ist Acando</vt:lpstr>
      <vt:lpstr>Überblick</vt:lpstr>
      <vt:lpstr>Vision</vt:lpstr>
      <vt:lpstr>Mission</vt:lpstr>
      <vt:lpstr>Unsere Werte</vt:lpstr>
      <vt:lpstr>Acando Group</vt:lpstr>
      <vt:lpstr>Acando Deutschland</vt:lpstr>
      <vt:lpstr>Acando Deutschland</vt:lpstr>
      <vt:lpstr>Acando als Arbeitgeber</vt:lpstr>
      <vt:lpstr>Unsere PRACTIcE AREAS</vt:lpstr>
      <vt:lpstr>Unsere Partner</vt:lpstr>
      <vt:lpstr>Unsere Kunden</vt:lpstr>
      <vt:lpstr>Projektbeispiele</vt:lpstr>
      <vt:lpstr>PowerPoint-Präsentation</vt:lpstr>
      <vt:lpstr>PowerPoint-Präsentation</vt:lpstr>
      <vt:lpstr>PowerPoint-Präsentation</vt:lpstr>
      <vt:lpstr>PowerPoint-Präsentation</vt:lpstr>
      <vt:lpstr>PowerPoint-Präsentation</vt:lpstr>
      <vt:lpstr>Agenda</vt:lpstr>
      <vt:lpstr>1. Big Picture</vt:lpstr>
      <vt:lpstr>1. Big Picture – Tag 1</vt:lpstr>
      <vt:lpstr>1. Big Picture – Tag 2</vt:lpstr>
      <vt:lpstr>2. Demo</vt:lpstr>
      <vt:lpstr>3. Modulinhalte im Detail</vt:lpstr>
      <vt:lpstr>3. Modulinhalte im Detail</vt:lpstr>
      <vt:lpstr>3. Modulinhalte im Detail</vt:lpstr>
      <vt:lpstr>3. Modulinhalte im Detail</vt:lpstr>
      <vt:lpstr>3. Modulinhalte im Detail</vt:lpstr>
      <vt:lpstr>4. GitHub Repository</vt:lpstr>
      <vt:lpstr>5. Zusammenfassung</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Firmenpräsentation Acando GmbH</dc:title>
  <dc:creator>Nicole Segerer</dc:creator>
  <cp:lastModifiedBy>Florian Sibinger</cp:lastModifiedBy>
  <cp:revision>716</cp:revision>
  <dcterms:created xsi:type="dcterms:W3CDTF">2009-09-23T11:03:35Z</dcterms:created>
  <dcterms:modified xsi:type="dcterms:W3CDTF">2017-09-27T15:24:22Z</dcterms:modified>
  <cp:contentStatus>R3</cp:contentStatus>
</cp:coreProperties>
</file>